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xml" ContentType="application/vnd.openxmlformats-officedocument.presentationml.notesSlide+xml"/>
  <Override PartName="/ppt/ink/ink16.xml" ContentType="application/inkml+xml"/>
  <Override PartName="/ppt/notesSlides/notesSlide2.xml" ContentType="application/vnd.openxmlformats-officedocument.presentationml.notesSlide+xml"/>
  <Override PartName="/ppt/ink/ink17.xml" ContentType="application/inkml+xml"/>
  <Override PartName="/ppt/notesSlides/notesSlide3.xml" ContentType="application/vnd.openxmlformats-officedocument.presentationml.notesSlide+xml"/>
  <Override PartName="/ppt/ink/ink18.xml" ContentType="application/inkml+xml"/>
  <Override PartName="/ppt/notesSlides/notesSlide4.xml" ContentType="application/vnd.openxmlformats-officedocument.presentationml.notesSlide+xml"/>
  <Override PartName="/ppt/ink/ink19.xml" ContentType="application/inkml+xml"/>
  <Override PartName="/ppt/notesSlides/notesSlide5.xml" ContentType="application/vnd.openxmlformats-officedocument.presentationml.notesSlide+xml"/>
  <Override PartName="/ppt/ink/ink20.xml" ContentType="application/inkml+xml"/>
  <Override PartName="/ppt/notesSlides/notesSlide6.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4"/>
  </p:sldMasterIdLst>
  <p:notesMasterIdLst>
    <p:notesMasterId r:id="rId36"/>
  </p:notesMasterIdLst>
  <p:sldIdLst>
    <p:sldId id="371" r:id="rId5"/>
    <p:sldId id="358" r:id="rId6"/>
    <p:sldId id="260" r:id="rId7"/>
    <p:sldId id="278" r:id="rId8"/>
    <p:sldId id="277" r:id="rId9"/>
    <p:sldId id="276" r:id="rId10"/>
    <p:sldId id="289" r:id="rId11"/>
    <p:sldId id="290" r:id="rId12"/>
    <p:sldId id="291" r:id="rId13"/>
    <p:sldId id="261" r:id="rId14"/>
    <p:sldId id="279" r:id="rId15"/>
    <p:sldId id="262" r:id="rId16"/>
    <p:sldId id="263" r:id="rId17"/>
    <p:sldId id="264" r:id="rId18"/>
    <p:sldId id="265" r:id="rId19"/>
    <p:sldId id="266" r:id="rId20"/>
    <p:sldId id="267" r:id="rId21"/>
    <p:sldId id="268" r:id="rId22"/>
    <p:sldId id="270" r:id="rId23"/>
    <p:sldId id="271" r:id="rId24"/>
    <p:sldId id="272" r:id="rId25"/>
    <p:sldId id="273" r:id="rId26"/>
    <p:sldId id="274" r:id="rId27"/>
    <p:sldId id="288" r:id="rId28"/>
    <p:sldId id="275" r:id="rId29"/>
    <p:sldId id="280" r:id="rId30"/>
    <p:sldId id="284" r:id="rId31"/>
    <p:sldId id="285" r:id="rId32"/>
    <p:sldId id="286" r:id="rId33"/>
    <p:sldId id="372" r:id="rId34"/>
    <p:sldId id="28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73"/>
  </p:normalViewPr>
  <p:slideViewPr>
    <p:cSldViewPr snapToGrid="0" snapToObjects="1">
      <p:cViewPr varScale="1">
        <p:scale>
          <a:sx n="77" d="100"/>
          <a:sy n="77" d="100"/>
        </p:scale>
        <p:origin x="166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02:12.565"/>
    </inkml:context>
    <inkml:brush xml:id="br0">
      <inkml:brushProperty name="width" value="0.09071" units="cm"/>
      <inkml:brushProperty name="height" value="0.09071" units="cm"/>
      <inkml:brushProperty name="color" value="#FF0000"/>
    </inkml:brush>
  </inkml:definitions>
  <inkml:trace contextRef="#ctx0" brushRef="#br0">3831 6242 19837,'-7'48'1954,"18"-2"-1253,8-34-124,33 1-485,-21-18 1,2-4-68,14 1 0,2-1-460,-5-2 0,-1-1 477,0 2 0,-2 2 25,13 1-56,-7 4 199,-6 2-148,6 14-12,-1 12-30,-14-5 0,-1 2-18,-5-3 1,-1 0-101,4 0 0,-1-3 149,21 3-43,-9-10 1,3-3 19,5-1 0,3-3-17,-9-6 0,2-1 0,-1-2-58,9 0 1,-3-3 51,-3-6 1,-4-1-6,9-7 0,-9 6-5,-10 5-191,0 7 184,-6 18 12,-2 3 28,0 14 172,-1-4-256,6-1 682,8-4-704,-6-10 0,2-2 66,24 1-537,-19-5 0,1-2 521,20-6 28,-29 0 0,0-2-144,0-1 0,1-1 141,0-2 1,-1 0 2,1 0 0,-2 1 0,28-9 5,-6 4-33,7 4-44,-9 5 77,10 15 23,-15 1-28,3 9-117,-4-7-281,-7-7 1,5-1 49,5 0 0,3-4-75,-6-3 0,2-2 1,-2 0 419,11-2 0,-2-2 3,0-4 0,-3-3 73,-15 3 1,-3 1-15,1-1 0,-1 1-10,-2-1 1,0 2 23,23-10-23,-7 3 12,-5 3-62,-6 3-1103,17-2-2863,-13 5 3966,13-3 0,-30 8 0,-6 0 0</inkml:trace>
  <inkml:trace contextRef="#ctx0" brushRef="#br0" timeOffset="150">7903 6295 17350,'0'0'0</inkml:trace>
  <inkml:trace contextRef="#ctx0" brushRef="#br0" timeOffset="16142">11533 9086 25937,'48'-7'420,"-1"5"0,12 0 0,4 2-400,-10 0 0,4 2 0,3 0 0,2 0 1,2 0-821,-8-1 1,2 1 0,3-1 0,0 1 0,0 0 0,-1-1 0,-1 1 799,-5-1 0,-1 1 0,-1 0 0,1 0 0,-1-1 0,0 1 0,0 0-12,2-1 0,2 1 0,0-1 0,-1 1 0,-2-1 0,-2 0 0,-4 0 189,5 0 1,-5-1 0,-1 1 0,0-1-175,1 0 0,2 0 0,-3-1 0,-4 0 436,9-1 0,-9-1-226,-3-2-96,-18 1-66,-16 3 2252,-4 1-8565,0 3 6473,-5 12 0,3-8 1,-2 6-1</inkml:trace>
  <inkml:trace contextRef="#ctx0" brushRef="#br0" timeOffset="17308">5698 10307 21926,'-34'-28'1686,"8"7"-1025,25 20-392,1 0-79,4 1-44,11-1 8,21 1 0,12 0-118,-7 0 0,6 0 1,3 0-1,2 0-421,2 0 0,4 0 1,1 0-1,2 1 1,0-1 390,-3 0 1,1 0-1,1 0 1,1 0-1,-2 1 1,-2-1-554,3 0 1,-2 0 0,-1 1 0,0-1 0,-2 0 547,7 0 1,-1 1-1,-3-1 1,-3 0 9,-4 0 0,-4 0 1,2 0-121,5 0 0,2 0 0,-3 0 336,8-1 0,-2 0 43,-16 0 1,1 0 0,-5 0-123,-6-1 1,-3 1 74,18-3-88,-21 3-18,-6 0 1170,-4 1-1243,5 0 2930,-5 0-6503,0 0-2800,-9 0 6329,-5-2 0,-3 2 0,0-2 0</inkml:trace>
  <inkml:trace contextRef="#ctx0" brushRef="#br0" timeOffset="18091">11764 10343 25758,'34'-9'369,"1"-1"1,-2 2-1,3 1-313,15 5 0,7 4-710,-12-1 1,5 0-1,3 1 1,0-1 666,-7 1 1,1-1-1,1 1 1,2-1-1,0 1-430,0-1 0,3 1 0,0 0 0,1-1 0,-2 1 0,-2 0 417,1-1 0,-2 1 0,-2 0 0,-1-1 0,-1 0-2,4 0 1,-1 0 0,-3 0-1,-4-1 462,12 1 1,-5-1-461,-4 0 0,-2 0 25,-9 0 0,-2 0 31,21 0 931,-25 0-1586,-17 0 2229,-10 0-11461,-13 3 9077,1-2 1,-4 2 0,7-2 0</inkml:trace>
  <inkml:trace contextRef="#ctx0" brushRef="#br0" timeOffset="18941">2604 11193 22481,'-32'-15'1400,"10"2"-1030,36 13-96,16 0 0,8 0-215,4 0 0,5 1-766,1 1 1,6 0 0,3 1 721,-10-1 1,4 1 0,1 1 0,0 0-1,-1-1-39,6 2 0,-1 0 1,-1 0-1,1 0-207,5 0 0,1 0 0,-2 0 0,-7-1-90,-7 0 0,-4 0 0,-6-1-878,19-1 454,-30-2 745,-10-4 0,-7 3 0,-7-4 0</inkml:trace>
  <inkml:trace contextRef="#ctx0" brushRef="#br0" timeOffset="19262">4910 11312 23786,'54'-9'280,"0"1"0,-14 3 0,1 0 0,0 1-279,1 2 1,2 1 0,0 0-1286,8 0 1,1 1-1,1 0 1284,4-1 0,1 1 0,3 1 2,-7 0 1,3 0 0,-1 1 0,-1 0 143,4-1 1,-2 0 0,1 1-146,1 0 1,1 1 0,-6-1 281,1 0 1,-8-1 421,3-1 611,-17 0-1064,-26 0-129,-6-1-946,-1 0 1325,4 0 0,-4 0 1,3 1-1</inkml:trace>
  <inkml:trace contextRef="#ctx0" brushRef="#br0" timeOffset="20844">4815 2569 23114,'10'34'162,"-2"-5"-27,-6-16 581,5-4 80,2-5-90,12-1-370,9-11-84,14-7-202,-16 3 1,1-3-122,4-2 0,2-1 121,0-2 1,3-1-29,-3 0 0,1-3 1,-1 2-395,3-3 0,-1 0 375,10-6 0,-3 0-247,-14 9 1,-4 3 243,6-4-61,-5 3-1093,-22 16-3340,-2 11 4494,-3 17 0,0-9 0,0 7 0</inkml:trace>
  <inkml:trace contextRef="#ctx0" brushRef="#br0" timeOffset="22759">1106 10961 22828,'34'48'219,"1"-3"-141,-4-11-44,8-3-641,6-9 663,4-7-11,4-8 83,-15-10 0,1-3-103,0-6 0,0-3-3,0 1 1,-2-2-23,-5-4 0,-3 1 34,5-5 67,-7 5-106,-6 5-85,4 7 84,2 13 317,1 6-305,4 8-1,-3 2 6,6-3 45,6-1-48,-8-9 1,4-3 16,5-1 1,1-2-362,1-2 1,-1-1 374,1-4 0,-2-1 62,14-10-23,-20 3 1,1-2-40,-6 3 0,0 0-11,-1 0 0,-2 2-28,10-1-11,-8 8-941,-2 4-2314,27 6 3266,-14 0 0,1 0 0,5 3 0,-18-4 0,1-1 0</inkml:trace>
  <inkml:trace contextRef="#ctx0" brushRef="#br0" timeOffset="23476">5649 11193 23467,'19'30'884,"21"-10"-736,-3-10 1,5-6-102,14-7 1,4-5-1019,-12 1 0,2-1 1,-2-2 985,-7 0 0,-1-1 0,0 0-15,19-6 0,-4 0 436,-21 6 1,-2 0-415,1 0 1,-1 1 648,10-4-621,-8 5-50,-23 5-39,-6 4 1631,2 0-2426,20 10-1188,8-1 2022,-1 1 0,1 0 0,-1-1 0,7-1 0</inkml:trace>
  <inkml:trace contextRef="#ctx0" brushRef="#br0" timeOffset="27662">9652 12577 25864,'55'-5'21,"-1"0"0,-13 2 0,1 1 0,0 0-21,2 0 0,0 2 0,0-1-511,1 0 1,0 1 0,-2-1 328,13 0 0,-2 0-337,-13 0 1,-3-1-972,20-1 1522,-10-15 0,-24 12 0,-2-10 0</inkml:trace>
  <inkml:trace contextRef="#ctx0" brushRef="#br0" timeOffset="27828">9662 12581 23248,'55'7'147,"0"0"1,0-1 0,1 1 0,1-1 0,3-1-220,-5-2 1,3-1 0,0 0 0,-3-1-1361,-1 1 1,-4-1 0,2 1 1431,-4-1 0,4 0 0,-4 0 0,-9-1 0,14 0 0,-12 0 0</inkml:trace>
  <inkml:trace contextRef="#ctx0" brushRef="#br0" timeOffset="32615">929 15386 22727,'39'0'1081,"6"0"-919,-15 1 1,2-1-930,10 1 1,8 1 946,1 1 1,9 1-1,4 1 1,0 0-646,-13-1 0,0 1 0,3 0 0,-1 0 0,2 0 0,-2 0 471,1 1 1,0-1-1,1 0 1,-1 1 0,2 0-1,0 0 0,-1 0 0,2 1 1,1 0-1,0 0 1,-1 0-1,-3 0 1,-4-1 34,10 1 1,-5 0 0,-2 0-1,1-1-38,3 1 0,0 0 0,-2-1 0,-4 0 8,-4-2 0,-3 0 0,-5-1-667,20 0-286,-30-2 942,-16-7 0,-12 4 0,-1-4 0</inkml:trace>
  <inkml:trace contextRef="#ctx0" brushRef="#br0" timeOffset="33897">1731 16465 27096,'51'-4'212,"0"0"1,-9 1 0,2 0 0,2 0-161,7 1 0,3 0 1,5 0-969,-13 1 1,5 0 0,2 0-1,2 0 1,-2 1 0,-3-1 917,0 0 0,-3 1 0,0-1 1,1 0-1,2 1 10,2 0 0,4-1 0,0 1 0,1 0 0,-3 0 1,-4 0-13,5 0 0,-3 0 0,-3 0 0,1 0-70,-2 0 0,0 0 0,-2 1 1,0-1 3,9 0 1,-1 1 0,-2-1-99,1 0 1,-1 1 0,-4-1-1364,0 1 1,-4-1 184,-2 1 1,-16-5-1986,-28-2 3327,-32-1 0,-10 2 0,3-3 0,5 3 0,0 1 0</inkml:trace>
  <inkml:trace contextRef="#ctx0" brushRef="#br0" timeOffset="34230">2128 16503 22985,'-32'3'1316,"1"0"1,-19 0-617,46-2-314,9-1-151,15 0-106,24-5 0,15-1-108,-9 2 0,6 1 0,4 0 0,3 0-394,-16 1 0,2 0 1,3-1-1,0 1 1,2 0-1,0 1 1,0-1 374,0 1 0,2-1 0,1 1 0,0 0 0,0 0 0,0 1 1,-2-1-1,-1 1-360,1 0 0,-1 0 0,-1 1 0,0 0 0,-1-1 0,-1 1 0,-1 0 358,5 0 1,-1 0 0,0 0 0,-2 0 0,-2 0 0,-3 0-1,3 1 0,-3-1 0,-1 1 0,0-1-69,2 0 0,1 0 0,-1 0 1,-3-1 66,-2 1 0,-2 0 0,-3-2 14,16-3 0,-9-3-12,-16-4 1414,-33-10-2221,-11 4 1473,-11-2-666,-5-3 0,14 10 0,2 0 0</inkml:trace>
  <inkml:trace contextRef="#ctx0" brushRef="#br0" timeOffset="34380">5088 16565 9654,'0'0'0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16:40.513"/>
    </inkml:context>
    <inkml:brush xml:id="br0">
      <inkml:brushProperty name="width" value="0.09071" units="cm"/>
      <inkml:brushProperty name="height" value="0.09071" units="cm"/>
      <inkml:brushProperty name="color" value="#FF0000"/>
    </inkml:brush>
  </inkml:definitions>
  <inkml:trace contextRef="#ctx0" brushRef="#br0">8337 4845 25208,'36'0'1194,"3"0"-926,2 0-128,17-1-2294,-18 0 1,2 0 2195,14-1 0,3 1-42,-14 0 0,1-1 0,3 2 45,3-1 0,3 0 0,2 1 0,-3 0-45,-7-1 0,-1 1 0,-1 0 0,1 0-14,15 0 1,-1 0 0,-5 0-21,0 0 1,-9 0 896,0 0-969,4-3-308,-20 1-1373,-8 0 2038,-35 1-3723,-24 1 1640,2 2 0,-5 1 1878,-1 1 0,-4 0 0,4 0 0,4 0 0,1 0 0,-9 1 0,1 1 1</inkml:trace>
  <inkml:trace contextRef="#ctx0" brushRef="#br0" timeOffset="265">8537 4893 18464,'-43'0'1871,"1"0"0,5 0 0,7 0 101,12 0-1390,50 0-447,23 0-133,0 1 1,7 1-874,-18 0 0,2 0 0,1 1 882,6-1 0,0 2 0,1-1-11,-1 0 0,1 1 0,0-1 72,6 0 1,1 1 0,-4-1-96,-10-1 1,-2 0 0,-1-1 3,2 1 1,0 0-1,-5-1 22,-5 0 0,-5-1-3,14 0-95,-31 0-1984,-9 0 2079,-61 0 0,40 0 0,-41 0 0</inkml:trace>
  <inkml:trace contextRef="#ctx0" brushRef="#br0" timeOffset="1065">3337 5735 25270,'34'-1'235,"1"0"1,7 0-1,3 0-193,9 1 0,7 0-442,-15 0 1,5 0 0,1 0 0,-2 0 401,6 0 0,-1 0 0,-1 0-126,2 0 1,-1 0 0,-5 0-289,-5 0 0,-9 0-691,-11 0 546,-7 0-1331,-10 0-2340,-54 0 3346,10 0 1,-7 1 0,0-1 222,-1 0 0,-1 1 0,-1-1 659,-11 1 0,-2 0 0,4 0 39,2 0 0,4 0 143,9 1 0,3-1 1106,-23 2 489,26-1 0,2 0 749,-13 1-839,12 2-685,75-2-876,-8-1 0,4 0-30,3-1 1,3 0 0,1 0-41,0 0 0,0 1 0,2-1 8,-3 0 1,3-1-1,0 1 1,-3-1-54,3 1 0,-2 0 0,-1-1-11,0 1 0,-1-1 0,-5 0-347,19 0 261,-30 0-1213,-12 0 1299,-8-2 0,-7 2 0,-2-2 0</inkml:trace>
  <inkml:trace contextRef="#ctx0" brushRef="#br0" timeOffset="2652">2996 5919 23607,'12'-21'1181,"-3"12"-638,-9 27-189,-4 15-153,0 16-117,0-20 0,0 2 25,1 21 1,0 4-374,3 1 1,4 0 279,4-12 1,3 2 0,2-4-14,2 6 0,5-6-3,8-9 0,3-7-420,18-3-471,-1-13-294,-2-6 1185,-9-48 0,-17 32 0,-8-33 0</inkml:trace>
  <inkml:trace contextRef="#ctx0" brushRef="#br0" timeOffset="3055">2922 5737 25808,'-36'20'41,"-1"-1"0,-2 8 0,5 2-35,5 18 22,2-1 17,14-21 5,14-17 68,11-11-29,27-20-84,-9 5 1,3-3-6,9-8 0,1-1 6,-2 2 0,-1 2-6,-12 6 0,-2 3-40,8 0-44,-24 13 152,-2 14-63,2 21-682,12 18-326,-7-23 0,4 0 960,12 4 0,1-5 1,0-4-1,8-1 0</inkml:trace>
  <inkml:trace contextRef="#ctx0" brushRef="#br0" timeOffset="3206">3618 6014 18852,'34'16'0,"0"1"0,-7-3 0,0-1 0</inkml:trace>
  <inkml:trace contextRef="#ctx0" brushRef="#br0" timeOffset="12693">3937 6258 22162,'37'-12'901,"-6"0"-587,-25 0-264,-2 1-50,-2-3-67,-10 3 6,-5 3 55,-14 2-11,-22 5-22,-3 19 11,22-3 0,3 2 118,-7 23 10,17 4-4,15-10-57,19 13-17,10 3-81,-7-20 1,2 0-60,13 16 51,-9-9 67,-18-14 17,-4-3 218,-11-2 784,-27 1-27,-23-8-768,16-5 0,-2-2-182,8-3 0,1-1-42,-23-1-247,28-2-5292,14-12 5539,33-8 0,-13 6 0,21 0 0</inkml:trace>
  <inkml:trace contextRef="#ctx0" brushRef="#br0" timeOffset="13088">4166 6511 20845,'37'-13'39,"1"0"0,-4 1 1,-5 0 44,-10-2 89,-4-1 169,-7 1 247,-3-7 77,-16 4-336,-16 2-27,-5 8 89,-12 15 11,12 7 174,-5 26-124,16 9-239,1 0-158,22-5-56,12-21-151,11-7-287,11-7-1049,-5-7 0,3-5 1487,8-21 0,0-3 0,14 10 0,-29-8 0,-1-1 0</inkml:trace>
  <inkml:trace contextRef="#ctx0" brushRef="#br0" timeOffset="14608">4701 6399 25040,'-26'17'690,"2"5"-287,-3 21-106,8 6-258,1 2-39,13-7 5,17-19-156,28-7-362,-7-13 1,4-6-4,13-9 1,2-7 358,-14 1 0,0-4 1,-3-1 131,9-10 0,-4-6 0,-11 3 1,-2-4 0,-4-1 365,-2-11 1,-6-2 91,-4 13 0,0-2 1,-4 2 44,-1-8 1,-4 5-355,-10-7-91,-3 31 12,-4 31 123,-9 41-132,12-9 1,1 6-37,3-7 0,1 2 0,2 1-613,1-1 0,3 0 0,2-2 498,2 8 1,5-6 88,3-10 1,5-7-14,17-6-39,24-12 80,-26-20 1,1-7 22,5-6 1,-1-4-198,-8-3 0,-4-1 197,-4-2 1,-5 1-21,0-8 46,-6 10-152,-7 22 1680,-12 37-1584,1 9-43,2-8 1,0 1-172,3 13-318,5-4 10,11-9 440,8-9-439,15-10 234,-4-11 1,1-5 246,2-8 1,-1-4 46,0 2 1,-1-2 0,-4-7 0,-5-2 81,2-9 314,-5-8 50,-9 15-504,-4 4-12,-6 25-21,-1 12-342,0 8-124,0 3-633,2-2-100,4-2 454,5-6-28,9-4 811,0-6 253,-1-9 167,-8-6 158,-8-6 1259,-6-9-279,-10-3-73,-4-4-314,-2 2-644,6 8-196,11 4-212,11 3-7,6 1-61,13-3 0,25-2-28,-22 11 0,0 2-14,1-1 0,-2 1-36,23 7 22,-26 9-129,-9 9-11,-7 9-213,-6 20-123,-16 2 330,2-4 129,-8-11 62,7-20 11,6-8 151,2-4-145,2-3 78,8-10-45,19-21-36,-3 5 0,4-3-6,9-8 0,1 1-249,-5 5 0,-1 3 260,-1 3 0,-2 4-8,4 3 40,-2 9-35,-8 17-5,1 14-101,-10 3-50,1 1 583,0-13-432,4-8 5,2-2 130,16-17-118,5-15 16,0-6 18,-5-13 21,-15 8 125,-6-1 173,-4 2 122,-7-1-458,-9 17-79,-8 13 34,-1 22 11,-1 15-50,9 7 44,3 5-106,8 2-149,3-13 1,3 2 89,2-3 0,1 1 36,5 3 1,-1 0-62,7 12-22,-11-14-40,-12-13-251,-21 4-1967,-28-1 2476,3-12 0,-10-4 0,6 1 0,12 1 0,1-2 0,-24-3 0,1-1 0</inkml:trace>
  <inkml:trace contextRef="#ctx0" brushRef="#br0" timeOffset="14839">5032 6224 25786,'45'-14'210,"1"-1"1,-2 1 0,-1 2-833,-8 3 1,1 0 385,7-2 1,-3 0 0,7-2 0,-1-1 0</inkml:trace>
  <inkml:trace contextRef="#ctx0" brushRef="#br0" timeOffset="15522">3779 5799 24262,'-37'45'328,"0"-1"0,1 0 1,-1 1-1,0 1 0,0 2-165,5-1 1,-1 2 0,0 1 0,2-3-1401,-2 3 1,0-3 0,0 3 1290,1-3 1,-2 4 0,2-2 0,3-6 68,-4 6 0,5-7 187,5-7 1,2-2-233,5-6 1,1 0 368,-5 8 1,1 1-381,4-6 1,0-1-1,0 0 0,2-2 6,1-2 2083,10-20-2072,2-5 619,0 0-703,0-3-700,0-9-3433,5-8 4133,1-9 0,0 11 0,-1 4 0</inkml:trace>
  <inkml:trace contextRef="#ctx0" brushRef="#br0" timeOffset="19482">9355 8486 23842,'-29'0'2341,"45"-2"-1820,42 0-286,-10 0 0,5-1-1551,1 1 0,3 0 1400,-8 1 0,2-1 0,7 0-331,-11 1 1,4-1-1,4 1 1,2-1 0,0 1-1,1-1 268,-5 2 1,1-1 0,1 0-1,1 1 1,0 0 0,2-1-1,1 0-151,-6 1 0,3-1 1,1 1-1,0-1 0,1 0 1,0 1-1,-1-1 0,-2 0 1,-2 1 121,4 0 1,-1 0 0,-1 0 0,-2 0 0,0 0-1,-1 0 1,-1 0-166,2 0 0,1 0 0,-2-1 0,-1 1 0,-3-1 0,-4 0 173,12 0 0,-6 0 0,-1-2 210,-2 0 1,-2 0 0,-3-2-167,0 0 1,-4-1 39,-5 0 0,-5 0 1463,-6-3-1547,-15 3 2583,-3 1-2583,-4 3 2183,0 0-6748,3 2 4565,5 2 0,-4-2 0,4 2 0</inkml:trace>
  <inkml:trace contextRef="#ctx0" brushRef="#br0" timeOffset="20077">13795 8278 25864,'44'10'221,"1"0"1,-1 0 0,1 0 0,10-2 0,5 0 0,2-1 0,-1-1 0,-3-1-1488,1-2 1,-4-1 0,1-1 0,2 0 1270,-8 1 1,2-1-1,1 0 1,0 0 0,-2-1-1,-4 1 20,5-1 0,-3 1 1,-3-1-1,1 0-26,10 0 0,-1 0 0,-1 0 3,-7 0 0,0 0 0,-1 0 391,0-1 1,0-1-1,0 0-250,-4-3 1,0 0 0,-2 1-2592,10-1 1,-4 0-2320,-10-1 1,-7 3 4766,-9 6 0,-19 2 0,-2-1 0</inkml:trace>
  <inkml:trace contextRef="#ctx0" brushRef="#br0" timeOffset="20798">15499 6792 26542,'24'-41'241,"0"0"1,6 10 0,8-1 0,2 1 0,0 3-1824,8-1 1,0 4 0,5-2 1581,-9 5 0,3-1 0,2-1 0,0 1 0,-3 1 8,2 1 1,-1 1-1,-1 1 1,0 1-9,-3 1 0,0 1 0,-1 0 0,0 1 285,7-2 0,-2 0 0,1 1-276,-1 1 0,-1 0 1,-2 1 362,6-2 0,-2 0-372,2-1 0,-5 0-358,1-8 56,-20 3-404,-25 4-67,-14 2 2699,-26-11-1976,-11-4 218,18 11 0,2 1 465,-13-8 513,16 7-664,21 13-2,15 2-250,23 6-12,13 17-128,0 3-12,-10 16-38,-21-2 77,-8 3-72,-5 3-42,-9-12 0,-5 2-306,-3 0 1,-3 1-3303,-6 8 1,-1-1 3604,4-7 0,2-2 0,-4 7 0,16-18 0</inkml:trace>
  <inkml:trace contextRef="#ctx0" brushRef="#br0" timeOffset="22099">17292 6002 26306,'37'-27'93,"-1"-1"0,1 1 0,5-7 0,1-2 0,-5-3-52,-9 0 0,-5-2 0,-1 0-1287,2 1 0,-1 1 1,-3-1 1258,-4-7 0,-2-1 0,-4 4-8,-4 3 1,-4 4 485,-2 2 0,-2 3-491,-11-20 561,-24 13-567,-12 36 6,1 31-374,26 6 0,6 9 399,6 9 0,7 5 23,3-1 1,3 5 0,1-2 381,0-9 0,0-1 0,2 2-420,-1-5 0,0 1 0,1 0 0,-1-3-9,1 4 1,-1-4 0,0-1 23,-1 6 1,-1-2-26,-2-4 0,-1-5 11,-1-2 97,-1-13-30,1-11 51,3-16-84,23-34-51,1-3 256,-5 9 1,2-1-251,-5 7 0,0 1 395,5-6 1,0 1-390,13-12-6,-2 10 0,-15 50 5,-9 12 18,-1 24-23,0-12-140,2-2 572,4-7-499,11-5 72,5-15-5,0-14 6,-2-14-6,-10-13 11,6-16-5,-2-1 55,0 0-139,-10 19 39,-7 15 39,-6 17 5,0 5-5,2 9 0,3 3-201,14 4 33,12-9 134,14-8 40,-5-19-1,-2-11 130,-16-6 173,3-11 106,-7 8-347,-3 4-67,-10 15 6,-5 20-6,-1 14 5,0 27-500,0-12 1,0 5 516,0 10 1,0 7-321,0-11 1,1 4-1,0 3 1,0-1 290,0 0 0,2 0 0,-1 1 0,0 1-360,-1-7 1,0 3 0,0 0 0,0-2 0,0-3 349,2 11 0,0-4 1,-2-4 13,0 6 0,-3-8-25,-8-4 22,-6-19 1,-4-2 5,-18 4 0,9-12 0,-2-4 11,-19-9-11,0-17 62,5-11-54,20-13 1,7-13 7,12 0 1,7-7 0,5-5-213,2 13 0,4-5 0,2-1 0,3-1 0,2 0 5,1 4 1,1 0 0,3-2-1,2 1 1,0 0 0,1 1-328,-1 6 1,0 1-1,2-1 1,0 1-1,1 1 1,-1 2 0,-1 1 237,4-3 0,-1 1 0,1 3 0,-2 1 0,0 1-268,10-13 1,-1 4 0,-5 4 531,-7 8 0,-3 1-245,4-14 1,-2-3 400,-4-4 0,-2-3 431,-7 16 0,0 0 1,-2 1-172,0-7 1,-3 6 126,-11-3 89,-3 37 78,-7 28 17,-3 24-321,10 0 1,2 12-1,0 3-211,2-5 1,0 4-1,1 2 1,0 2-146,2-13 1,1 3-1,-1 1 1,2 1 0,-1-2-1,0-1 122,0 3 1,0-2 0,0 0 0,1-1 0,0-2-149,2 4 0,0 0 1,0-3-1,0-5-5,-1 9 0,-1-4 81,0-2 0,-1-2-176,-5-9 0,-2-2-701,-2-4 0,-3-3-792,-12 4-207,-7-28-1714,5-38 3506,7-4 0,3-2 0,-3-7 0,8 16 0,1 0 0</inkml:trace>
  <inkml:trace contextRef="#ctx0" brushRef="#br0" timeOffset="23968">18846 6068 19944,'7'-37'1558,"0"0"1,7-3 0,7 6-1391,5 17 0,4 4-168,1-1 0,0 2 0,5 9 0,-2 6 0,10 11-95,-9 11 95,-14 9-84,-18 25 84,-15-28 0,-5-1 3,-5 6 0,-4-2-101,1-8 0,-1-4-311,-18 8-90,29-20-3500,21-9-1294,44-29 1252,-1-1 0,3-3 3458,-5 1 1,1-2 1801,-12 8 0,0-2 0,-6 3 2534,8-12-785,-17 8-772,-17 12 716,-9-1-1668,-13 7-645,-9 20-274,-7 22 975,13 7-1171,16 13-275,35-26-140,13-2 219,4-22 62,-6-18 5,-22-13 0,-7-11 5,-6-5-5,-6 9 0,-4-1 19,-5 3 1,-1-1 47,0-4 1,-1 1-124,-7-15-415,21 25-268,23 12-432,18 6 286,-3 0 1,3-4-950,2-5 1,-1-4 1833,1 1 0,-3-3 249,-6-4 1,-7-2 405,-5-16 280,-13 1-16,-7 4 274,-16 5-655,-14 28-158,-4 27-232,8 12 1,3 7-621,3 7 1,3 4 502,0 5 0,2 2-12,3-3 1,3-1 1132,-1-6 0,3-2-1211,4-2 1,4 0-180,6 6 1,6-2 35,6-12 1,4-3 156,-1 3 0,3-8 42,1-17 0,-1-10 3,11-20 0,-2-21 22,-21 17 1,-1-5 35,-2-4 0,0-5 0,-2-1-14,-1-3 1,-1-2 0,0 0 284,0-6 0,-1-2 0,-1 4-16,0-9 1,-4 7-264,-10 0 1494,-8 68-1493,-5 28-46,4 10 1,3 9 23,6-24 0,2 1 1,0 1-92,-1 8 0,2 2 1,2-4-18,3 3 1,3-5 61,1-11 0,3-7 17,10-9 62,14-15 402,7-33-355,-15 9 0,0-4 126,-1-5 1,-3 1-40,9-14-90,-12 21-106,-11 17 578,2 24-545,5 15-33,16 17 28,-1-7-28,9-14 0,-7-21-5,14-16-1,-2-28 6,-2-6-261,-24 10 1,-4-2 282,-5 3 1,-2 0-29,-1-1 1,-2-1 5,0-1 0,-2 0-9,-2-2 1,-5 2-65,-22-5 62,-7 42 8,15 19 0,4 10-17,2 2 1,6 2-74,8 2 1,6-4-227,15 9 70,5-24 0,5-3 181,2-5 1,4-5 67,10-5 0,0-5 111,-9-3 1,-3-5 14,-1-5 0,-3-2 165,10-11-72,-4 2-141,-4 8-39,-5 9-39,-3 6-39,0 28 6,-10 18-35,-2 8-150,-11 8 0,-11-20-169,-19 6 23,-16-11 270,-7-5-91,15-16-218,17-20-174,30-7-162,11-14-1,19-7 513,-16 16 0,1-2 98,0 0 0,2-3 135,8-7 0,0-4 798,-6 1 0,-3-1-598,0 2 0,-3 0 141,-9 4 0,-5 2 242,-4-4 100,-4 0-656,-2 16-66,-1 15 33,0 19 5,0 18 1,0 5 27,0 4 350,2 0-444,12 11-79,2-19 28,11 4-6,-2-24 62,2-6 56,3-6-22,1-3 22,-1-6 5,15-20 54,-20 4 0,0-4 148,9-9 0,0-2-348,-7 6 0,-1 0 306,0 1 0,-1 2 126,7 1-156,-1 7-23,-2 10-107,-1 4 1,0 13-6,8 24-28,-19-8 0,-2 5-115,1 6 0,-2 1 76,-4-5 0,-4-3-73,-1 20 546,-13-24-1381,-20-1-1904,-21-11 2879,3-17 0,1-4 0,-4 3 0,21-7 0,0 0 0</inkml:trace>
  <inkml:trace contextRef="#ctx0" brushRef="#br0" timeOffset="24134">21908 5250 21282,'-10'-3'-1847,"8"-7"1,-8 25 0</inkml:trace>
  <inkml:trace contextRef="#ctx0" brushRef="#br0" timeOffset="24348">19853 5691 23607,'40'-20'-736,"1"-1"1,-1 1 0,1 0 0,7 1 0,5 0 0,2 2-1,-1 0 1,-1 3 321,5 1 0,-1 2 1,-1 2-1,0-1 1,-4 1-1,0 1 1,-2-1-1,-4 2 1,11-4-1,0 0 1</inkml:trace>
  <inkml:trace contextRef="#ctx0" brushRef="#br0" timeOffset="24519">22223 5546 18919,'0'0'0</inkml:trace>
  <inkml:trace contextRef="#ctx0" brushRef="#br0" timeOffset="25632">6514 10818 25903,'-39'-19'1294,"72"-1"-1244,6 14 0,14 5 1,6 1-1,-1-1-1454,0 0 0,0-1 1,2 1-1,4 0 1404,-9-1 1,4 1 0,2 0 0,0 0 0,-1 1 0,-2-1-101,0 1 1,-2 0 0,0 0 0,1 0 0,2 0 106,-5 1 0,3 0 0,1 0 1,0 0-1,1 1 0,-1-1 1,-2 0-111,4 0 0,-1 0 1,-1 0-1,0 0 0,-1 0 1,0 1 102,-1-1 0,-1 1 0,1-1 0,-2 1 0,-2-1 0,-3 1 0,8-1 0,-3 1 0,-4-1 0,-8-1-8,-4 1 1,-7-2 96,10 0 1711,-17-4-1732,-12-11-116,-22-4 48,13-9 0,-17 14 0,20 3 0</inkml:trace>
  <inkml:trace contextRef="#ctx0" brushRef="#br0" timeOffset="26149">11715 10668 27309,'52'-3'175,"-1"0"0,-6 2 0,2-1 0,3 1-1442,-3 1 1,3 0 0,1 0-1,1 0 1276,-6 0 0,1 0 0,1 0 0,2 0 0,2 0-5,3 0 1,4 0 0,1 0 0,1 1-1,0-1 1,-1 0-41,-4 0 1,-1 0 0,1 0-1,-1 0 1,1 0 0,-1 0 34,3 0 0,2 0 0,-1 1 0,0-1 0,-4 0 0,-2 0 12,3-1 0,-3 1 1,-3-1-1,-5 0-11,15 0 0,-13-1 988,-16-5-1072,-14-5-3708,-27-2 3792,-29-1 0,10 6 0,-9 6 0</inkml:trace>
  <inkml:trace contextRef="#ctx0" brushRef="#br0" timeOffset="27034">3125 11769 24463,'53'2'458,"1"-1"0,-10 0 0,2 0 0,1 0-378,7-1 1,3 0-1,1 0-1310,-8 0 0,2 0 0,1 0 0,0 0 1242,4 0 1,0 0 0,1 1-1,-1 0-12,-1-1 0,-1 1 0,2 1 0,2 0 18,-11-1 0,3 2 1,0 0-1,1-1 1,-1 1-1,-2 0-98,1 0 1,-2 0-1,0 0 1,-1 0-1,0 0-76,10 0 1,1 2 0,-2-2 0,-6 1-98,-5-1 1,-3-1 0,-9 0 380,5-1-2895,-20-1-3697,-65-9 6464,-2 2 0,-3 0 0,12 1 0,0 0 0,-4 1 0,0-1 0</inkml:trace>
  <inkml:trace contextRef="#ctx0" brushRef="#br0" timeOffset="27300">3596 11873 21142,'-31'0'2198,"0"0"1,1-3-2065,51-1 1,26 0-1,6 0-123,-11 2 0,6 0 1,2 0-1,2 0 0,-2 0-1094,3 0 0,0-1 1,0 1-1,2-1 1,0 2 1082,-3-1 0,1 1 0,1 1 0,0-1 0,-2 1 0,-4 0 11,8 1 0,-3 0 0,-2 0 1,-1 0 2,11 1 1,-1-1 0,-2 1 312,-8 0 1,0 1-1,-3-1-327,15 1 0,-5-2 236,-18 1 0,-3-2-4230,14-8-918,-38 2 4912,-20-6 0,-2 8 0,1 0 0</inkml:trace>
  <inkml:trace contextRef="#ctx0" brushRef="#br0" timeOffset="28202">9684 11805 25074,'56'7'258,"0"0"1,-13-2 0,7 0-1,3 0 1,0 0 0,-3-1-1649,5 0 0,-3 0 0,2-1 0,3 1 1411,-5 0 1,4-1-1,2 1 1,0 0-1,-1 0 1,-4-1-9,-2 0 1,-3 0-1,0-1 1,0 0-1,2 0 14,2 1 1,2-1 0,1-1-1,0 1 1,0 0 0,-2-1-20,4 0 1,-1 0 0,-1 0 0,0 0 0,0 0 32,2-1 1,2 1-1,-2-1 1,-1 1 0,-5-2 45,8 1 1,-5-2 0,-6 0 12,-4 0 1,-8-2 1141,-6-5-1041,-2-1-133,-13 4-914,-4 0-1656,-10 25 2502,-3 11 0,2-3 0,-2-2 0</inkml:trace>
  <inkml:trace contextRef="#ctx0" brushRef="#br0" timeOffset="28835">3313 12822 24844,'49'-6'86,"0"0"1,0 0-1,0 1 1,3 0-1,0 0 1,1 0 0,-1 2-61,-1 2 1,0 0-1,0 1 1,4 1-932,-6-1 1,2 1 0,2 0 0,0 0 0,-1 0 0,-2 0 915,8 0 0,-2 0 0,-1 1 1,2 0-12,-5-1 0,3 1 0,-1 1 0,-1-1 0,-5 0-116,9 0 1,-5 1 0,-5-1-392,-2 0 1,-4 0-262,1-1 0,-12 0-2374,-24-1 3142,-46-10 0,21 7 0,-24-6 0</inkml:trace>
  <inkml:trace contextRef="#ctx0" brushRef="#br0" timeOffset="29087">3468 12892 24721,'51'2'173,"0"1"0,1 0 0,-1 0 0,0-1 0,0 1 0,2-1 1,0 1-1,1-1 0,2 0 0,1 1-169,-7-1 0,2 0 0,2-1 1,0 1-1,0 0 0,0 0 0,-2 0 1,-1 0-830,7 0 0,-1 0 0,-2 0 0,0 0 0,-2 0 0,-1 0 825,12 1 0,-1 0 0,-4 0 0,-7-1 0,0 0 0,-6 0 534,-10 0 0,-5-2-2417,-2-6-1264,-28-8 3147,-45-17 0,16 13 0,-12-3 0</inkml:trace>
  <inkml:trace contextRef="#ctx0" brushRef="#br0" timeOffset="29268">5583 13263 20946,'52'7'-1538,"0"0"0,-15-1 0,-5-2 0,-6-2 0</inkml:trace>
  <inkml:trace contextRef="#ctx0" brushRef="#br0" timeOffset="31856">9746 15380 21814,'-57'0'2011,"12"0"-1384,45 0-128,6 0 106,10 0-143,14 0 0,7 0-325,2 0 0,5 0-739,2 0 0,5-1 0,1 1 672,2-1 1,1 0 0,2-1-699,-9 1 0,2-1 0,1 0 0,1 1 644,1-2 1,1 1 0,1 0 0,3-1 0,-8 1 1,2 0 0,2 0 0,0 0 0,1 0 0,-1-1-191,-1 1 1,1 0-1,-1 0 1,0 0 0,1 0-1,1-1 172,4 0 0,2 0 0,0 0 0,0 0 0,-3 0 1,-3 0 7,9 0 0,-4 1 0,-3-1 0,-3-1-7,1 0 0,-3 0 0,-8-1 56,11-2 179,-16 0 28,-9 1 23,-5 1 1082,-9 1-1368,-4 1 2706,-8 2-2706,-3 0 1947,-1 1-1947,4 0 0,0 2-13,6 4-1611,-3 3 1624,0 5 0,-5-7 0,-2-1 0</inkml:trace>
  <inkml:trace contextRef="#ctx0" brushRef="#br0" timeOffset="32856">2249 16249 19473,'-34'-4'1127,"0"0"1,0 1 0,5 0-389,11 1-156,0 0-85,13 2 410,2-1-631,27-2 0,20-1-189,8 1 0,10-1 0,1 1-860,-13 0 0,1 0 0,2 0 0,2 1 772,0 0 0,4 0 0,1 0 0,-1 0 0,-2 1 11,0 0 0,-2 0 1,0 1-1,4-1-5,-8 2 1,3-1-1,1 1 1,1 0-1,-1 0 1,-1 0-242,-2 0 0,-1-1 0,0 1 1,0 0-1,0 0 0,1 0 250,2-1 1,1 1 0,1 0 0,-1 0 0,-3 0 0,-3 0-4,5 0 1,-2 0 0,-4 0 0,-5 0 20,12-1 1,-12 0 420,-20 0 16,-11 0-151,-6 0-218,-3-3 2414,-2 0-2907,-12-2-80,-5 3-2451,-7 1-1441,-14 9-2251,3 2 6615,-13 5 0,22-7 0,3-1 0</inkml:trace>
  <inkml:trace contextRef="#ctx0" brushRef="#br0" timeOffset="33224">2469 16337 25545,'49'-7'199,"0"0"0,0 0 0,0 0 0,-4 1 1,-1 1-1,1 0 0,4 1-1297,3 2 1,4 1 0,3 0 0,-1 1-1,-2 0 1121,-6-1 1,-2 1 0,0 0-1,2 0 1,2 1-18,4 0 1,1 1-1,3 0 1,1 0 0,-1 0-1,0 0-23,-2 0 1,1 0 0,0 0 0,-1 0 0,2 1 0,-1-1 56,-4 0 0,1 1 0,1 0 0,-1 0 0,0-1 0,-2 1 0,-3-1-19,9 1 0,-2-1 0,-2 1 0,-3-1 1,-4-1-19,8 1 1,-6 0 0,-6-1-4,-6-1 0,-9 0 56,-13 0 2122,-5-2-2810,-8-3-748,-5 1-3863,-1 0 5745,3 3 0,0 1 0,4 0 0</inkml:trace>
  <inkml:trace contextRef="#ctx0" brushRef="#br0" timeOffset="34993">8162 16399 27281,'42'1'638,"7"0"-602,-19-3 1,3 0-1609,15-2 1,5 1 1589,-7 0 1,4 0 0,6 0-13,-8 1 1,6 0-1,3 1 1,1 0 0,0 0-1,-3 0-467,2 0 1,-2 0 0,-1 0 0,2 0 0,3 1 460,-6 0 0,3 0 0,1 0 0,1 1 0,-1 0 0,-1 0 0,-4 0-54,4 1 0,-3-1 1,-1 1-1,0 0 1,3 1 46,1 0 0,2 0 1,1 1-1,0 1 1,0-1-1,-1-1-124,-5 0 0,-1 1 0,-1-2 0,1 1 0,-1 0 0,0 0 139,1 0 0,2 0 1,-1 0-1,-1-1 1,-3 1-1,-2-1 89,4 0 0,-2 0 0,-4-1 0,-5 0-97,3-1 0,-8-1 1853,-9-3-1993,-19-1 995,-4-2-2950,-11 1 2530,-44 8 0,31-2 1,-29 5-1</inkml:trace>
  <inkml:trace contextRef="#ctx0" brushRef="#br0" timeOffset="35810">1878 17436 26945,'43'-12'244,"0"1"1,8-1-1,2 2-209,-13 4 1,1 1 0,1 1-1356,5-2 1,2 1 0,-1 0 1343,3 1 0,0-1 1,-1 0-22,-3 2 1,-2-1 0,0 1 452,10-1 0,-1-1-406,-3 2 1,-4 0-51,-16 0 0,-2 0 3,2 0 0,-1 0 677,5 0-685,-11-1-130,-6 2-425,-11-1 1417,-4 1-8794,-29 0 7994,-17 1 1,8 0 0,-2 1 0</inkml:trace>
  <inkml:trace contextRef="#ctx0" brushRef="#br0" timeOffset="36127">1988 17544 25567,'46'-9'98,"0"-1"0,0 1 0,0 0 0,6-2 0,-3 1 0,3 1-87,-4 2 0,3 0 1,-1 1-1,-3 1-1384,0-1 1,-2 0 0,-2 1 1372,16-2 0,-3 0 2,-12 2 1,-1 0 582,1-1 0,-1-1-569,-5 0 1,-1 0 72,-1-1 1,-3-1-73,12-4 637,-29 3-1102,-13 6-3192,-3 0 3640,0 1 0,0 2 0,0 0 0</inkml:trace>
  <inkml:trace contextRef="#ctx0" brushRef="#br0" timeOffset="36310">3987 17660 16325,'0'0'0</inkml:trace>
  <inkml:trace contextRef="#ctx0" brushRef="#br0" timeOffset="38992">4188 15368 21595,'-14'-19'847,"4"0"-634,10 2-107,7 1-50,4-7-11,9 4 5,28-15-42,-14 11 1,2 1-4,3-2 1,1 1-413,5-3 0,0 1 482,-7 4 1,0 2 64,2-2 0,2-1 11,1 0 1,4-1-27,1 0 0,6-2 0,1 0-85,-6 2 1,0 1 0,3-2-1,1 0-593,-3 1 0,3 0 1,1-1-1,-1 0 1,-2 2 561,5-3 1,-3 2 0,0 0 0,-1 0 2,-4 3 1,-1 0 0,-2 0 0,-2 3-279,-3 1 1,-4 1 0,1 1 276,0 0 1,1 0-1,-1 0-11,0 0 0,1 0 0,1 0 18,16-5 1,4-1 0,-3 1-19,-10 4 0,-2 1 0,2-1-2,-4 1 1,3 0 0,1-1-1,0 1-2,2 1 0,1 0 0,-1 1 0,-1 0 4,3-1 0,-1 1 0,2-1-251,-3 1 0,3 0 1,0 1-1,-3 0 249,0 0 0,-2 2 0,2-1-11,2 0 1,2-1-1,2 0 1,0-1 13,2 1 0,0-1 1,1 1-1,2-1-1,-4 0 0,2 0 0,1 0 0,0 0 0,-1 0-22,-1 1 1,0-1 0,0 0 0,-2 0 0,-2 1-152,2 0 0,-2 0 0,-1 1 0,-1-1 160,-2 2 0,-1-1 1,0 0-1,-3 2 13,1 0 0,-3 1 0,4 0 230,4 0 1,3 1 0,2 0 0,1 1-230,-8 2 0,0-1 0,1 2 1,2-1-1,1 1 9,1-1 0,2 1 1,1 0-1,1 0 0,-1 0 1,-3 1-178,1-1 1,-1 2-1,-1-1 1,-1 1-1,0 0 165,10 0 1,0 0 0,-2 0 0,-4 0-1,-5 0 0,-3 0 0,0 0 235,7 0 0,1 0 0,-3 0-340,7-2 1,-2-1 16,-15 0 1,0-1 0,-6 0-21,-4-2 1,-4-1-199,13-9 1032,-21 5-2024,-9 2-452,-6-3 1752,-4-3 0,-1 6 0,-1 0 0</inkml:trace>
  <inkml:trace contextRef="#ctx0" brushRef="#br0" timeOffset="39642">10149 13479 24581,'59'3'482,"-2"0"-415,-11 1-17,1 1-50,1-1 22,-15 1 1,1 0-26,-1 1 0,0 0 3,6 3 0,-2 0 3,-5 2 0,-3 0 31,10 6-40,-9 3 6,-17-10 0,-1 3 0,-5 0 6,-4 8-1,-2 3 1,-9 9 39,-7-1-26,-4-4 1,-4 2-4,-4 4 1,-4 0 11,4-5 1,-2 0-1,0 0-281,-2-1 0,0 0 0,1-3 284,-6 5 0,1-3 2,3-3 1,4-3-6,-4 3-28,5-4-50,8-5-2074,1-3 2124,-8-5 0,13-3 0,-5-4 0</inkml:trace>
  <inkml:trace contextRef="#ctx0" brushRef="#br0" timeOffset="46966">12092 13588 22094,'-28'-34'1524,"0"6"-1110,8 23 1,-5 3 184,-17 0-398,5 2-26,-10 7-47,13 2-10,2 10-17,5 4 22,1 21-112,12 5 34,13 9-6,15-18 28,15-15-33,4-20 5,23-15-14,-26-5 1,-2-4 10,8-9 0,-4-4-265,-7 1 1,-5-3 250,-3-3 1,-5 0 2,-6 6 0,-2 0 11,-2-3 1,0 0-12,-1-2 0,-1-1-70,0-14 1,-1-1 119,-1 7 1,-2 1 33,1-1 1,0 3-110,-4-4-112,3 31 5,3 13 35,-1 16 83,-3 27-11,3-3 0,1 2 0,-1 1 0,0 0-47,1 6 1,1-1 43,2-12 0,0-1 0,1 0 1,1 0 2,1-3 0,3 0 18,5 4 1,5-1-145,1-4 0,3-3 89,7 2 1,1-3-9,21 4 45,-3-14 0,-16-10 6,11-3 5,1-10 0,11-14 40,-13-3-51,-5-10 624,-16 6-573,-3-1-46,-5-2 79,-4-12-89,-5 6-141,-15 5 146,-10 21 0,-5 23 6,-3 13 5,12 9 17,5 21-28,13 1 0,11-2 6,14-14 27,10-23-33,7-8-39,6-4 5,-13-10 1,2-6 33,0-4 0,-2-7 33,8-14 1,-3-8-505,-16 7 0,-3-4 1,-3 1 486,2-15 1,-4 1-6,-7 15 0,-1-1 1,-3 3 30,-1-1 0,-2 2 103,-1-5 1,0 1 235,0-12-381,-2 10-174,-1 32 174,-1 25 39,-1 13-33,-1 20 33,2 2 0,0 6-28,1-14 0,0 3 1,1 1-503,-1 11 0,0 4 0,1-3 489,0-10 0,1-1 1,0-1 1,0-3 0,0-1 0,1-4 8,1 2 0,1-3 505,-1-3 1,1 0-519,4 25 2,-3-27 0,1-1-2,6 13 5,0-8 39,0-19 11,-1-13 1635,2-2-1674,6-9 247,14-21-239,-15 5 1,0-5-32,1-11 1,-3-3-14,-3-8 0,-6 1-6,-8 7 0,-3 1-168,-4 0 1,-4 4 198,-3 12 0,-3 1-20,-9-3 1,-3 1-21,3 7 1,-1 1 19,-1 2 1,1 2-31,-6 3 39,20 10 11,13 5 358,18 8-302,21 3-56,-5-6 0,5-2-3,9 0 0,1-3 3,-7-4 0,-1-1-6,-1-1 1,-3-2-23,9-9 17,0-12 11,-18-2-123,-6-4 44,-26 11 23,-11 10 51,-8 9-96,-16 26 0,1 19-120,19-10 0,4 3-231,4 1 1,6-1 244,14 14 168,14-18 39,12-24 67,21-13 8,-25-8 1,0-5 106,8-7 1,-2-3-453,-8 0 1,-3-1 361,-2-1 1,-4 1 69,4-6 45,-2 2-207,-7 17-5,0 32-152,-5 30-129,-3 9 45,-2-19 0,0-2 185,2-2 17,2 1 89,7-25 753,10-18-731,3-8 26,6-16 1,1-4-9,2 3-88,-8 3 1,-1 9-3,-9 24 0,-6 15-196,0 8-555,3 3-923,4-2-1670,12-2 3344,18-3 0,-21-9 0,5-3 0</inkml:trace>
  <inkml:trace contextRef="#ctx0" brushRef="#br0" timeOffset="48017">14609 13409 24223,'-29'-43'957,"-2"15"-665,2 41 10,-6 13-137,10-2 1,0 5-127,3 2 0,2 1-45,-1 6 1,4 1-135,10 19 140,20-27 0,36-28 6,-8-21 10,-13 4 1,1-5 16,0-14 1,-2-9-330,-8 3 0,-1-5 1,0-3 348,-3 6 0,0-3 0,0-1 1,-3 1-353,2-8 1,-2 0 0,-2 2 382,-2 6 0,-2 1 0,-1 5 168,-3-20-45,-6 13-240,-10 28 33,-8 45-6,0 22 3,10-7 0,3 3 4,3-7 1,2 0-139,0 1 0,2 1-79,-1-2 1,3 2 408,3 9 1,5-2-376,4-8 0,5-3 139,6-1 1,5-6 42,-3-10 0,1-9 6,29-18 28,-18-11 8,-12-6 0,0-4 260,-2 1 1,-1-1-79,1-1 0,-1 1-168,4-6 793,-13 21-793,-10 23-23,1 7-27,-1 16-12,6 27 6,-2-31 0,2 0 17,4 1 0,3-2 33,12 3 1,4-19-46,-7-18 91,8-15-52,-5-9 12,1-9 12,-15 12-68,-7 12 0,-6 11-73,-1 3 106,4 20-21,11 4 27,3 8-34,13-5 35,1-15-35,7-5 1,5-4 16,-10-9 1,2-5 2,1-5 0,0-6 0,7-11 0,-2-6-393,-10 6 0,-4-3 385,-6 0 0,-4 0 27,-3-13-44,-8 9-5,-5 10-74,-11 13 85,-10 41 16,3 7 1,1 6-21,1 3 1,1 4-408,-1 10 0,3 0 405,4-11 0,3 0 2,-1 17 1,1 1 116,1-1 0,2 1-364,0-14 1,0 0 0,1-3-53,0 5 0,2-6-188,-1-8 1,1-7-815,0-4-152,0-12-2078,-2-15 3529,-10-30 0,8 18 0,-8-15 0</inkml:trace>
  <inkml:trace contextRef="#ctx0" brushRef="#br0" timeOffset="48185">15301 12920 21433,'41'-37'-3277,"-14"8"0,-15 29 0</inkml:trace>
  <inkml:trace contextRef="#ctx0" brushRef="#br0" timeOffset="49567">16374 13165 26676,'31'39'-314,"0"-4"-402,9-11 542,-7-13 174,13 0 62,-13-16 50,7-20 470,-7-13 292,-4-12-566,-15 13-308,-9 16 0,-5 26 0,-3 18 5,-3 21-2,1-13 0,0 3-181,1 4 1,-1 4-1,2 2 163,-1 3 0,1 2 1,1 0-478,-1 1 0,1-1 0,0 0 428,1-3 1,0-1-1,0-4-17,0 1 0,-1-4-126,-1-4 1,-1-2 150,-8 23 28,-17-9 67,-13-25 467,-13-38-447,30-12 0,5-8-54,3-2 1,6-3 302,7-9 1,7 1-292,4 10 0,7 1-16,4 3 1,5-1 0,1 3-2,6-4 0,4 2 0,-6 6 0,3 0 0,2 4-23,19-2 1,1 6 22,-15 7 0,0 2 0,11 0 0,-3 3 384,6 5-457,0 11 28,-20 20 40,-5 17-432,-18 16 213,-8-12 45,2-9 112,3-20 813,9-6-578,4-9 62,5-23-180,-6-6 6,-5-21-45,-9 1-8,-2 11 0,-2 0-23,-6 3 1,-2 2-21,2-2 1,-2 3-101,-11-3 56,7 22 84,9 9 34,10 3 72,21 3-55,24 0 2,-16-2 0,2-1 53,-7-3 1,-1 0 145,24-2 17,-31-3-6,-5 1-330,-11 3 33,-2 9 34,-5 6-89,4 23-68,2-6-22,4 8 111,3-16 35,1-6 10,4-6 29,11-5 56,7-21-6,0-1 22,0-16-28,-10 4 102,7-7-63,-7 8-212,-1 6 56,-11 22 33,-6 12-50,-1 11-67,1-1 56,2 0 61,2-2 34,8-3 73,3-8-39,3-5-1,1-11 29,-5-5 22,13-15 101,4 0-118,4 1-134,-11 10-1,-13 19-116,-11 10-96,-4 11 44,-3 3 96,0-1 135,0 2 503,1-13 107,3-2-286,2-15-56,5-9 73,15-26-311,-8 9 1,1-4-2034,7-13 0,0-3 1865,0-3 0,-2 3 0,-8 14 1,-3 4-1,5-13 0</inkml:trace>
  <inkml:trace contextRef="#ctx0" brushRef="#br0" timeOffset="50868">19173 12782 24872,'-16'47'235,"0"0"1,2-1-1,2-3-232,7-13 0,2-1 3,-1 29 30,2-26 0,4-1 82,18 11-40,0-7 113,17-27 145,-3-20-39,1-10-79,4-11-31,-12 4 1,0-1 5,-2 2 1,0 1-136,-1-2 1,-1 2-64,5-3-74,-18 19 79,-7 19-39,3 23-67,10 15-93,-2-16 0,2-1 42,14 15 112,5-18 45,-10-19 6,-2-7 61,1-11-28,12-21-8,-15 6 0,1-4 44,5-10 1,-1 0-17,-4 7 0,-2 2-6,-4 1 0,-1 4 26,-1 2-79,-5 9-185,-5 13 134,0 22-167,1 2-314,7 14-426,9-9-168,9-4 124,6-3 596,-8-12 0,3-2 529,26-2 415,-2-11 66,-17-10 46,-21-8-17,-5-3-45,-3-2 275,2-9-281,-1 7-279,5 2-298,-3 15-5,4 9 6,1 5-1,5 1-10,4 7-102,17 15-587,-4 17 176,-19-14 0,-5 2-513,-10 23 785,-23-17 139,-19-16 107,-2-13 84,-10-12 275,19-22-158,9-4-134,34-22-67,6 27 0,5 1-946,11-9 1,4-1 760,-9 10 0,0-1 0,3-1-346,0-1 1,3-1-1,0-2 1,-2 2 134,5-7 0,-2 1 0,0 0 396,2-1 0,-1 0 0,-4 2 84,0-5 0,-6 1 1157,-13 5 0,-4 2-463,1-3-341,-7-3 202,-13 42 139,-7 32-559,-3 7-340,8-7 1,0 2 179,3-2 0,1 1-34,1 2 0,1 2 14,1 1 1,0 2-40,1 17 0,1 1-138,1-6 1,1-1-383,1 3 1,0-4 519,2-1 0,0-28 0,-3-28 0</inkml:trace>
  <inkml:trace contextRef="#ctx0" brushRef="#br0" timeOffset="51150">21164 12336 22828,'-35'40'43,"1"1"0,1-5 0,6-2 175,4 3 583,5 4 487,14-6-750,14-6-252,17-10-124,14-11-159,-3-5 0,3-1-2552,7-4 1,3-2 2422,-12-1 0,2-2 0,-3 1 0,1 0 0,-4 0 0,14-10 0</inkml:trace>
  <inkml:trace contextRef="#ctx0" brushRef="#br0" timeOffset="51299">21641 12627 16790,'0'0'0</inkml:trace>
  <inkml:trace contextRef="#ctx0" brushRef="#br0" timeOffset="51634">19478 13682 28671,'42'-19'0,"1"1"0,0-1 0,2 1 0,1 2 0,3 2 0,1 5 0,3 2 0,0 2 0,-2 0-1096,1-1 0,-2 1 0,2-1 1096,-4 1 0,2 1 0,-1-1 0,-7 1 0,4 0 0,-5 1 479,1 1 0,-2-1-536,-7 2 1,0 0-307,23-1-3255,-22 2-275,-38 10 3893,-30 11 0,13-6 0,-10 4 0</inkml:trace>
  <inkml:trace contextRef="#ctx0" brushRef="#br0" timeOffset="51933">19470 13828 27902,'54'-6'192,"0"0"0,-11 1 0,1 0 1,2-1-193,3 0 0,2 0 0,2 0-928,4 0 1,2-1-1,2 1 928,-5 0 0,3 1 0,0-1 0,-3 0 0,5 0 0,-2 0 0,-1 0 0,-2 1 0,-2 0 0,-4-1 0,-5 1 0,-7 0 831,-5-1-831,-2-1 450,-15 3-2965,-5 1 2515,-38 4 0,19-1 0,-19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18:24.209"/>
    </inkml:context>
    <inkml:brush xml:id="br0">
      <inkml:brushProperty name="width" value="0.09071" units="cm"/>
      <inkml:brushProperty name="height" value="0.09071" units="cm"/>
      <inkml:brushProperty name="color" value="#FF0000"/>
    </inkml:brush>
  </inkml:definitions>
  <inkml:trace contextRef="#ctx0" brushRef="#br0">8437 4827 21758,'-26'-15'1871,"6"4"-1311,20 11-6,0-1 242,13 0-426,9-1-73,30-1-185,-15 1 0,7 1-405,-1 1 0,8-1 1,3 1-1,0-1 302,-6 1 0,0 1 0,2-1 0,0 1 0,1-1-453,6 1 1,2 1-1,0-1 1,-2 1 0,-2-1 443,0 0 0,-2 1 0,-3-1 0,-3 1 0,17 2 0,-11 0-12,-5-2-206,-3-1-521,-19 1-2987,-15-1 366,-42 3 3360,-7 0 0,-3 0 0,-4 2 0,-13 1 0</inkml:trace>
  <inkml:trace contextRef="#ctx0" brushRef="#br0" timeOffset="412">8609 4999 25326,'-18'-1'1372,"16"-1"-1131,51-2-159,-4 2 0,9 1 1,4-1-834,-14 1 1,3 0 0,2 0-1,1 1 1,2 0 757,-1 0 1,3 1-1,1 0 1,1 0-1,-1 1 1,-3-1-240,4 0 0,-1 0 1,-2 1-1,-1-1 1,-1 2 229,4 0 1,-2 0 0,-3 1-1,-6-1 2,4 2 0,-7-1 481,-2 0 0,-4-1-133,16 1 223,-14 0-314,-19-3 1435,-15 0-1726,-3-1 1691,0 2-2671,0-1-767,0 2-8050,6-2 9393,-1 0 0,2-1 0,-5 0 0</inkml:trace>
  <inkml:trace contextRef="#ctx0" brushRef="#br0" timeOffset="1347">13927 5147 26463,'36'-11'297,"1"0"0,9 0 0,3 1-238,-8 4 1,2 3 0,4-1-621,3 0 0,4 0 1,2 0-1,-2 1 563,-6-1 1,-1 2 0,0-1 0,0 1 0,5-1 0,2 1 0,-2 0 0,-5 0-1,16 0 1,-8 1 2,-15 1 1,-6 0 724,10 0-730,-8 0 317,-10 0-1560,-11 0-3630,-28 0 4873,-31 10 0,15-8 0,-12 8 0</inkml:trace>
  <inkml:trace contextRef="#ctx0" brushRef="#br0" timeOffset="1614">14150 5238 24564,'53'-1'208,"1"0"1,-1 0-1,-2 0 1,-1 0-1,-4 1-174,1-1 0,-1 1-152,-6 0 1,2 0 0,-1 0 122,13 0 1,-1 0 11,2 0 0,-5 0-17,7 0 109,-33 0-383,-20 0-917,-2 0-1459,-6 9 2650,-12 10 0,9-6 0,-8 4 0</inkml:trace>
  <inkml:trace contextRef="#ctx0" brushRef="#br0" timeOffset="3182">11364 6772 24167,'27'-21'834,"10"3"-481,12 14-154,-5 1 0,5 1-90,2 0 0,3 1-815,-7 1 0,2-1 1,1 1 766,-1-1 1,0 2 0,4-1-32,-6 0 0,5 0 0,1 0 1,2 0-1,-1 0-1,3 0 0,0-1 0,1 1 0,1 0 1,2 1-352,-9-1 0,3 0 0,1 1 1,0-1-1,0 0 0,-2 1 1,-1-1 321,8 1 0,-2-1 0,-2 0 0,0 0 0,0 1 0,-2-1 0,0 1 0,-1 0 0,-2 0 0,-3 0-179,9-1 1,-3 0-1,1 1 181,-5-1 1,1 0 0,0 0 0,-1 1-1,4-1 0,-1 0 0,-1 0 1,-1 0 1,-1 0 0,-5 0-1,3 0 0,-5 0-57,-9 0 0,-3 0 65,15 0 1043,8 1-1054,-30-1 3039,-2 2-3034,-5 0 936,-4-1-1003,-4 2-4781,-7 4 4843,-8 2 0,4-1 0,-6-1 0</inkml:trace>
  <inkml:trace contextRef="#ctx0" brushRef="#br0" timeOffset="4272">2617 7925 26922,'34'-3'129,"0"0"0,10 1 0,4 0-107,-5 1 0,4 1 1,5 1-888,-1-1 0,5 1 0,4 0 1,1 0-1,-1 1 864,-6 0 0,2 1 0,-1-1 0,2 1 0,-1 0 0,0 0-286,2-1 1,-1 0-1,1 1 1,0-1-1,-1 0 1,-1 1 286,6 0 0,0 1 0,-1 0 0,-3 0 0,-3-1 0,8 0 0,-6-1 0,1 0 190,-11-1 0,0 0 1,-1 0-1,-3-1-187,0 1 1,-3-1 0,-1 0 18,19-2 1,-8 0 33,-9 1 1516,-24-3-1740,-12 3-2453,-5 1 2621,-64 3 0,48-3 0,-16 2 0,0-1 0</inkml:trace>
  <inkml:trace contextRef="#ctx0" brushRef="#br0" timeOffset="4739">2636 7943 23035,'48'-2'380,"1"-1"1,3 2 0,8 0 0,3 0 0,-2 1-1740,-8 0 0,-1 0 0,2 0 0,3 0 1380,-4 0 1,3 0-1,3 0 1,0 0-1,-1 0 1,-3 0-220,2 0 0,-3 0 1,0 0-1,-1 0 1,1 0 212,1 0 1,1 0 0,-1 0 0,0 0 0,-1 0-10,-1 0 1,-1 0 0,0 0 0,0 0 0,-1 0 10,-2 0 1,1 0 0,-2 0 0,0 0 0,-1 0 141,7 0 1,-1 0 0,-1 0 0,0 0-1,1-2 1,-1 0 0,-1 0 0,-4-1 101,-1 0 0,-5 0 1,0-1-36,13-3 1,-7-1 193,-12-4-196,-24 4-129,-3 1 1882,-3 0-3433,-1 1 2194,14 6 1,-11-1 0,9 4 0</inkml:trace>
  <inkml:trace contextRef="#ctx0" brushRef="#br0" timeOffset="19649">13079 10893 20190,'-11'-21'1512,"2"5"-1086,9 16 722,0 0-1013,-3 0-40,1-2-56,-5 0-33,1 0 38,-8-2-4,0-2-40,-6-1 5,5 3-5,2 0 11,5 4 1,-4-1 32,0 1 141,-4 0-67,4 0 61,2 0-22,3 0 33,1 0 45,2 0 247,0 0-89,2 0 105,0 0-364,11 0 40,9 0-45,18 0-49,-3 1 0,9 0 1,3 1-620,7 0 0,4 2 0,4-1 0,3 0 559,-9 0 1,4 0 0,1 0-1,1 0 1,0 0 0,-2 0-448,-4 0 1,1 0 0,-2 0 0,1 0 0,-1 0-1,0 0 432,1-1 1,0 1 0,0 0-1,-1-1 1,-2 0 0,-4 0-5,5-1 1,-4 0-1,-2-1 1,0 1-240,0-1 1,0 1-1,-1-1 1,-1 1 272,12-1 1,-2-1-1,2 0-19,-8-2 0,1 0 0,0-1 1,-2 0 147,3 0 0,-2 0 1,0-1-44,2-2 1,0-1 0,-5 1-122,-5 1 0,-6 0 0,7-3 1190,-19 5-1190,-8 2 2531,-6 1-2531,-4 8 1686,-4-1-2101,1 4-314,-1-3-3898,0-3 4627,-1-11 0,1 4 0,-1-7 0</inkml:trace>
  <inkml:trace contextRef="#ctx0" brushRef="#br0" timeOffset="21125">2642 11857 25102,'44'-3'781,"-2"1"1,3 1-682,-3 2 1,3 0-1107,-1 0 1,4 1 0,0 0 1029,-4 0 1,0 1-1,2 0-23,1 1 1,2 0-1,1 0 1,-3 0-2,6 1 0,-3-1 0,0 1 1,1 0 1,-1-1 0,-4 1-2,-1-1 0,-6-1 890,7 1-896,-1 0 6,-9-1 502,-8-1-507,-12-1-628,-6-1-4039,-3 1 5097,0 3 1,-3-2 0,1 1 0</inkml:trace>
  <inkml:trace contextRef="#ctx0" brushRef="#br0" timeOffset="22643">10857 12224 21545,'18'5'1541,"-1"-1"-970,-8-3-33,2 1 50,3 0-62,5 0-111,10 0-138,5-1 0,9-1-132,9 1 1,7-1 0,5 0-641,-18 0 1,3-1 0,2 0-1,2 0 1,-1 0 0,0 1 521,-2-1 0,0 0 0,0 1 0,0-1 0,1 1 0,1-1-389,4 0 1,1 0 0,1-1 0,0 1 0,-2 0 0,-3 0 382,-2 0 0,-3 0 0,-1 0 1,0 1-1,0-1-301,12 0 1,0 0 0,-1 0 0,0 0 280,-2 0 1,-1 1-1,2-1 1,1 0-157,0 0 0,1 0 0,3-1 1,-1 1-1,-1-1 158,-4 1 0,0-1 1,0 1-1,-1-1 1,2 1 11,3-1 1,2 1 0,0-1-1,-3 1 1,-3 0-8,-4-1 1,-3 1-1,-3 0 1,-2 0 7,0 0 1,-3 0 0,-5 1 1324,22 0-1271,-18 0 0,0 0 684,-3 1 1,0 1-708,6 0 1,-1 0-14,10 2 1645,-13 1-1679,-18-3 3425,-1 0-3425,-1-1 6,3 0-6,-8-1 11,1 0 11,-12 0-330,-1 0-1400,-18-2 1708,-20-10 0,12 8 0,-8-8 0</inkml:trace>
  <inkml:trace contextRef="#ctx0" brushRef="#br0" timeOffset="23360">16548 12066 24323,'48'-10'316,"-1"0"0,1 0 0,-1 0 0,4 0 1,1 1-1,1 0 0,5 2-178,-10 4 0,4 0 1,3 1-1,1 1 1,0 0-1,-2 0 1,-2 0-1060,0-1 1,-2 1 0,-1-1 0,0 1 0,2 0 0,2 0 936,-3 0 0,3 0 0,1 0 0,1 0 1,1 0-1,-2 0 0,-2 0 0,-2 0-120,11 1 1,-4 0-1,-1-1 1,1 1-1,3 0 116,-6 0 0,3 0 0,0 0 0,2-1 0,0 1 0,-1 0 0,-1-1-12,-3 1 1,-1-1 0,0 1 0,-1-1 0,1 0 0,0 1 0,0-1-1,2 0 1,2 0 0,1 0 0,-1-1 0,-2 1 0,-2 0 0,-2 0 10,13-1 0,-3-1 0,-4 1 0,-5 0 0,-4-1 0,-5 1 1,-6-1 987,8-1-1049,-13 2-471,-9 1-8194,-39 2 8715,-9 3 0,-8-1 0,10 0 0</inkml:trace>
  <inkml:trace contextRef="#ctx0" brushRef="#br0" timeOffset="24478">2535 12948 25068,'-3'-24'1502,"11"5"-1043,25 15 0,11 7-339,0-2 1,4 0-1369,3 2 1,4 0-1,1 0 1306,1 2 0,0 0 0,1 1-315,-9-2 1,0 2 0,1-1 0,0 1 263,-1 0 0,0 0 0,1 0 0,1 0-6,-4 0 0,3 0 0,0-1 0,-1 1 1,-1 0-1,4-1 0,-1 0 1,-1 0-1,-1 0-1,12 1 0,-1 0 0,-4-1 5,3-1 1,-9-2 966,-4-2-1258,3 0-5096,-25-7 5382,1 0 0,-24-2 0,-2 4 0</inkml:trace>
  <inkml:trace contextRef="#ctx0" brushRef="#br0" timeOffset="26062">21309 9669 20649,'52'-27'395,"0"-1"1,-3 4 0,-1 6-326,-15 14 0,-1 5-346,0-1 0,-1 2 276,28 7 0,-11 8 104,-24 3 0,-6 6 28,-7 7 0,-8 5 159,-12 14 0,-7 2-629,-1-5 1,-4-2 502,-10 5 0,-2-2-31,9-13 1,1 0-87,5-2 1,0 3 0,3 0 71,-3 17 1,6 2-82,8-12 0,2 3 0,4-4-204,7 8 1,7-5 180,9-2 1,6-7-17,-2-12 0,3-3 0,1 0 0,2-2-3,-2-2 1,2-1-32,5 0 1,-2-1 55,10 5 1149,-7-4-902,-46-11 425,-20 0-229,-21 3-56,-11 6-82,15 0 1,0 5-138,7 7 1,2 2-83,0 1 1,5 2-59,10 5 1,8 2-35,10-7 1,4 0-12,4 4 1,3 1 14,5 2 0,2 0-510,5 6 1,1 2 489,3 3 0,1 4-2,-5-5 0,2 5 0,-3-1 0,-4-4 0,-2 0 1,-1 0-16,1 1 0,-1-1 0,-3-2 17,-3 12 0,-6-5-14,-5-16 0,-4-3-186,-1 1 1,-4-1 201,-3-5 1,-5-1-21,-15 4 1,-7-3 22,-3-6 1,-2-4 11,0 0 0,1-4-17,3-7 0,4-4-56,-3-3 134,15-3-1724,12-5-1090,20-7 2736,32-17 0,-18 12 0,15-4 0</inkml:trace>
  <inkml:trace contextRef="#ctx0" brushRef="#br0" timeOffset="26196">22231 12383 18140,'0'0'0</inkml:trace>
  <inkml:trace contextRef="#ctx0" brushRef="#br0" timeOffset="29478">22688 10064 21271,'-10'-38'929,"0"0"1,1 4 0,3 4-202,3 0-207,3 9-212,0 9-113,2 7 72,3 7 57,4 15-11,8 20-172,-7-6 1,2 7-885,2 11 1,2 7 0,-1-1 767,-3-14 0,-2-1 0,2 2-4,3 13 1,0 2-1,-1-7-213,-3-9 1,0-5 215,-1-5 0,0-2-19,7 20 0,2-1 78,-3-6 352,3-6 86,-2-21-522,11-37 0,-3-16 927,-9 3 1,0-2-928,-2 3 0,-1-3-25,-1-1 0,-1-4 1,0 0-219,0 0 0,-1 0 0,-1 0-642,1-5 0,-1 0 0,-1 4-1235,1-1 0,-3 8 2120,-1 4 0,-5 34 0,0 5 0</inkml:trace>
  <inkml:trace contextRef="#ctx0" brushRef="#br0" timeOffset="30690">23667 10022 26049,'-33'24'190,"-11"5"-89,9-11-17,2-2 73,10-19-45,17-13 5,10-37-61,8 16 0,3-3 84,4-10 0,3 0-328,0 8 1,1 4 287,-1 6 1,-2 5 34,6 0-68,-5 11-62,-1 8 63,8 23-66,-13 8 1,-2 8-3,5 16 0,-3 6 0,-3 3 0,-4 1-372,-3-15 1,-1 0-1,-2-1 372,0 10 0,-2-2 0,0-2 0,-1 0 93,-1-4 0,-4 0-96,-6 15 0,-6-1 17,-4-7 0,-3-1-11,0 0 0,-2-3-3,0-10 0,1-6 5,-11-3-5,5-11 51,3-9-40,1-28 23,11-29-32,13 10 1,5-3 19,3 4 1,5 0-1,13-8 1,5 5-12,15 0-11,-12 18 0,2 3 0,13 5 0,0 8-11,-5 10-28,-5 10 39,-8 10 1140,-7 9-1140,-6 3 310,-8 2-354,-3-2 4,-3 3 12,-1-10 34,0-5 61,0-14-33,4-20-29,7-5 7,6-15-12,8-3 36,-5 11 0,2 0 71,17-15-102,-1 6-5,-11 18 0,-14 14 0,-3 10-5,-3 3-68,-2 19-112,-1-4 73,2-1 118,6-19-6,3-18 0,9-13-6,-1-11-11,-4 7 1,1 0 16,-1 3 0,1 1 2,2-2 1,0 4 3,9-2-6,-8 19 5,-8 13-10,9 15-191,7 2 73,13-3 117,-7-15 6,-2-22-34,-10-11 34,-3-15-11,-1-9 16,-8 5 1,-2-6-202,-4 12 1,-1-2 0,0-2 264,0-7 0,-1-1 0,-1 1 37,0-9 1,-1 4-12,-1 11 0,-2 8-61,1 13 5,0 30-39,0 22 0,0 11 25,1 1 0,-1 4-242,0 0 0,0 3 1,0 3 224,1-2 0,-1 3 1,0 1-1,0-4-505,1 2 1,-1-2 0,-1 1 496,1-4 0,-1 2 0,1-2 0,-1-5 0,-1 5 0,-1-4-42,0 4 0,-2 0-1101,-2 1 1,0 0-1972,-1-1 0,-2-3 3114,0-11 0,0-4 0,-2-3 0,3-25 0</inkml:trace>
  <inkml:trace contextRef="#ctx0" brushRef="#br0" timeOffset="30957">24649 10046 25556,'14'-43'380,"0"-1"1,1 5 0,2 7-302,19 13-74,6 9-5,2 5-50,-15 11 0,-1 7-34,-5 6 0,-3 5 0,1 13 0,-6 4 64,-10-3 0,-7-1-231,-5 4 0,-6-4 117,-4-11 0,-3-2-180,-1-1 1,-2-2-237,0 0 1,-1-3-2162,-26 11 2711,-6-10 0,27-11 0,1-5 0</inkml:trace>
  <inkml:trace contextRef="#ctx0" brushRef="#br0" timeOffset="31091">25273 10002 17490,'0'0'0</inkml:trace>
  <inkml:trace contextRef="#ctx0" brushRef="#br0" timeOffset="31510">22588 11207 27606,'56'-8'266,"0"-1"0,-11 2 0,1-1 1,2 0-267,6-3 0,2 0 0,2-1-1322,-8 2 1,3 0-1,0 0 1,0-1 1321,4 0 0,0 0 0,0 0 0,1 0 0,-1 0 0,0 0 0,1 0 0,3 0-26,-11 1 0,3 0 0,1 0 0,0 0 0,0 0 0,-1 0 26,4-1 0,0-1 0,-1 1 0,0 0 0,0 0 0,1-1 0,2-1 0,0 1 0,-3 0 0,-5 1 0,10-2 0,-5 0 0,-7 1 0,-7 0 0,-8 1 1001,-9 2-1517,-8 2-3825,-22 8 4341,-34 18 0,-8 4 0,11-8 0,-8 5 0,0 1 0</inkml:trace>
  <inkml:trace contextRef="#ctx0" brushRef="#br0" timeOffset="31892">22568 11350 23629,'-36'-2'1532,"-1"1"0,-19-2-524,85-4-803,4 3 0,11-1 1,5 0-136,-4 1 1,4-2 0,4 1 0,0-1 0,0 0-922,0 1 1,1 0 0,0 0-1,1-1 1,1 1 850,-4-1 0,2 1 0,1-1 0,0 0 0,-2 0 0,-2 1-126,9-2 1,-3 0 0,0 0-1,3 0 126,-10 0 0,2 0 0,2-1 0,0 0 0,-1 0 0,-1-1-182,5 0 0,-1-1 0,0 0 0,-1-1 0,0 1 182,2-1 0,1 0 0,0-1 0,-3 1 0,-5 0 0,8-2 0,-4 0 0,-8 0 0,-6 0 0,-8 2 0,-7 0 0,-6 3 2266,-6 1-2306,-6 3-749,-4 4 789,-13 14 0,8-9 0,-8 9 0</inkml:trace>
  <inkml:trace contextRef="#ctx0" brushRef="#br0" timeOffset="32057">25034 11053 20918,'0'0'0</inkml:trace>
  <inkml:trace contextRef="#ctx0" brushRef="#br0" timeOffset="46192">5846 13973 23103,'37'11'890,"-1"-1"-627,-9-8-89,6-1-68,5-5-47,-8-2 0,3-2-34,2-1 0,0 0-25,0 0 0,-1 0-229,-2 2 1,-3 2 228,8 2 105,-3 6-110,-5 7 5,9 20 39,4 9-6,3 1-191,2-8 242,-4-20 17,8-6 33,6-9-22,-11-7 0,2-5-31,3-5 1,2-2-15,-11 2 0,2-1 1,-3 0-184,7-4 1,-3 0 179,-7 5 1,-3 2 19,4 2 34,-6 7 33,-5 5 123,14 10-106,11 8-95,-14-5 0,1 0-31,-5 0 0,0-2-14,2-2 0,-1-1 45,17-3 334,-17-7 0,2-1-295,-1-1 0,0 0-79,-1-3 1,-1 0-3,-5 2 0,-2 1 8,6 2-28,-5 3 40,-1 10 211,-4 6-262,1 8 11,9 20 152,6-7-46,-12-17 1,1-2-28,20 1-29,2-18-27,-13-6-96,7-12-968,-11 1 1030,-7 3 0,-14 7 0,-13 9 0</inkml:trace>
  <inkml:trace contextRef="#ctx0" brushRef="#br0" timeOffset="47625">11607 13900 26497,'34'-26'1114,"14"5"-980,-13 17 1,5 2-1611,16 0 1,6-1 1514,-12 2 0,2-1 1,2 0-622,-8 1 1,1-1 0,1 1 0,1-1 582,1 1 1,-1 0-1,2 1 1,2-1 13,1 0 1,1 1 0,2-1-1,0 1 1,-2-1-26,5 1 0,-2 0 0,0-1 1,-1 1-18,-2 0 0,-1 0 1,-1 0-1,-5 0 236,-2 0 1,-4 0-1,-7 0-382,7 0-432,-10 0-1058,-23 1-1408,-34 8 439,-18 2 1254,1-1 0,-5 2 1610,-12 3 0,3 0 1,23-6-1,1-1 0,-6 2 1,0 1-1</inkml:trace>
  <inkml:trace contextRef="#ctx0" brushRef="#br0" timeOffset="47975">11780 14081 21707,'-31'-5'1479,"0"0"0,-17-3-1009,59 1 421,44-7-673,-12 6 1,9-1 0,3 1-966,-7 2 1,4 1 0,3-1 0,-1 1 0,0 0 772,-2 0 1,-1 1 0,1 0 0,0 0 0,1 0-7,2 1 0,3 0 0,-1 1 1,-1 0-1,-5 0 6,11 2 1,-4 0 0,1 0-27,-8 0 0,2-1 0,0 2 0,-3-1-101,3 0 0,-2 0 0,0 0 103,2 1 0,0-2 0,-6 2 45,-4 0 1,-8-1 86,-2 1 2818,-17 0-2952,-13-1 572,-3 0-4683,0 4 4240,0 3 1,0-1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19:34.248"/>
    </inkml:context>
    <inkml:brush xml:id="br0">
      <inkml:brushProperty name="width" value="0.09071" units="cm"/>
      <inkml:brushProperty name="height" value="0.09071" units="cm"/>
      <inkml:brushProperty name="color" value="#FF0000"/>
    </inkml:brush>
  </inkml:definitions>
  <inkml:trace contextRef="#ctx0" brushRef="#br0">1886 12022 25836,'43'24'154,"-9"-8"0,5-3-107,6-4 1,2-3-1047,3 3 0,1-3 1021,8-4 1,-1-4-23,-14-2 0,0-2 122,-5-2 1,2-1 0,-1-2-95,15-6 0,-1-3-28,-15 7 0,1-1 0,-3 1 0,1 0 0,-4 1-51,11-1 51,-20 13 355,-2 10-355,3 6 22,-5 3 1,3 3-23,6 1 0,3 0-34,14 4 1,3-1 99,-6-7 0,-1-2-103,5-5 1,-2-3 19,-11-5 0,0-3 111,14-1 1,0-4-95,0-5 0,-1-2 3,-1 3 0,-3-2 13,-6-3 1,-5 0 17,3 1-28,-6 6-6,-5 3 0,-1 2 0,0 6 821,19 12-827,-15-4 1,3 1-205,12 3 0,2 0 58,-5-3 1,0-3-182,3-1 0,-1-2 293,-11-4 1,1-2 39,13 1 0,2-3 42,-2-2 0,2-1 11,8-1 1,-2-1-155,-14 0 1,-2 0 145,20-3-6,-23 6 0,-3 1-39,0 1 0,16 0 514,11 0-506,-17 0 1,2-1-9,-8 0 0,1-1-121,2 0 0,-1-2 127,16-3 152,-14 1 0,1 1-161,0 1 0,1 1-154,11-1 0,1 2-335,-11 0 0,-2 1 324,0 1 0,-1 0-151,20 0 243,-28 0 0,1 0 9,-2 0 0,3 0-60,12 0 0,3 0 124,-1-1 1,3 0 5,-10-1 1,2-1 0,-2 0 21,8 0 0,-3-2-109,-1-1 1,-2 0 85,-12 0 1,1 1 11,15-3 0,3 0-14,0 1 0,2-1 2,-10 3 0,2 0 0,-3 0-2,7 1 0,-2 0 2,-6 2 1,-3 1-3,9 1 51,-4 0 5,-1 0 78,18 0-103,-27 0 0,0 0-31,0 0 0,0 0 5,25 0 582,-23 0-587,-1 0 171,-5 0-171,-2 0 8,-3 0-5021,12 1-3040,-8-1 8053,11-4 0,-22 2 0,-4-1 0</inkml:trace>
  <inkml:trace contextRef="#ctx0" brushRef="#br0" timeOffset="117">7685 12026 15704,'0'0'0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19:39.664"/>
    </inkml:context>
    <inkml:brush xml:id="br0">
      <inkml:brushProperty name="width" value="0.09071" units="cm"/>
      <inkml:brushProperty name="height" value="0.09071" units="cm"/>
      <inkml:brushProperty name="color" value="#FF0000"/>
    </inkml:brush>
  </inkml:definitions>
  <inkml:trace contextRef="#ctx0" brushRef="#br0">6235 9998 16661,'-25'0'3691,"6"0"-2420,19 0 1743,0 0-2499,5-2-122,10 0-29,25-3-256,4 2 0,11-1 1,5 1-483,-13 0 0,3 0 0,1 1 1,3-1-1,1 0 375,-1 1 1,4-1 0,1 0 0,0 1 0,-1-1 0,-1 1-548,4-1 0,-1 0 1,-1 1-1,-1 0 1,-2 0 557,4-1 1,-1 2 0,-4-1-1,-5 0-12,8 0 0,-6 0-26,-11 0 0,-4 1 32,14-1 761,-10 0 39,-19 2 704,-4-2-1437,-13 2 3303,-5-1-4117,0 1 0,0 0 0</inkml:trace>
  <inkml:trace contextRef="#ctx0" brushRef="#br0" timeOffset="2833">9018 8617 23842,'13'30'532,"0"1"0,9 23-297,-14-29-17,-2-3-4,0-2 27,-1-5-12,2-4 113,4-6 145,6-2 84,34-22-408,0-7-832,-7 0 1,4-5 696,-17 9 0,0-2 0,3-2-20,2-2 1,3-2-1,0-1 1,1 1 5,8-5 1,0 0 0,0 0-13,0 0 0,0 1 0,-3 2 23,7-1 0,-6 5-169,7 0 150,-11 7-6,-14 8-56,-12 8-331,-10 2-2615,-3 16 3355,-3 39 1,0-27-1,0 24 1</inkml:trace>
  <inkml:trace contextRef="#ctx0" brushRef="#br0" timeOffset="3670">11090 10092 22862,'-19'-12'2660,"12"2"-2128,41 10-120,5 0 0,8 0-254,8 2 1,6 1 0,2 0-1029,-15-2 0,0 1 0,1-1 0,2 1 893,0 0 1,2 0-1,1 0 1,-1 0-1,-2 0 7,4-1 1,-3 1 0,0-1 0,0 0-6,1-1 0,-1 1 1,0-1-1,0 0-23,-2 1 1,-1-1 0,2 0 0,1-1 10,0 1 1,1 0-1,2 0 1,0 0 0,-2 0-41,-3 1 0,0 0 1,0-1-1,0 1 1,0 0 38,4 0 0,1-1 1,0 1-1,-1 0 1,-5 0 3,11 0 1,-5 1 0,-4 0-14,4 0 0,-8 0 2,-3 0-5,-6 1-28,-1 0-991,-7 0-2554,-14 3 2027,-26 5 1546,-39 6 0,18-7 0,-12 1 0</inkml:trace>
  <inkml:trace contextRef="#ctx0" brushRef="#br0" timeOffset="4050">11383 10135 22929,'54'-2'54,"0"0"1,0 1 0,0-1-1,0 0 1,0 1 0,0-1 0,0 0-1,5 1 1,-2-1 0,-2 0 0,0 0-1,0 1 1,1 1-786,1 1 1,2 1 0,-1 0 0,0 1-1,-2 0 1,-3-1 730,7 0 0,-4 0 0,0 0 0,2 0-92,-1-1 0,2 0 0,2 0 1,-1 0-1,-1-1 36,-3-1 1,-1 0-1,1 0 1,-1 0-1,0-1 48,3 1 0,2-1 0,-1 0 1,-2 0-1,-5 0 19,12-2 0,-4 1 1,-7-2-10,1-1 1,-10-1 1081,-8-3-1084,8-4-2562,-4 1 2562,1 4 0,-1 0 0,-6 1 0,16 1 0</inkml:trace>
  <inkml:trace contextRef="#ctx0" brushRef="#br0" timeOffset="4217">15066 10100 18492,'0'0'0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19:51.075"/>
    </inkml:context>
    <inkml:brush xml:id="br0">
      <inkml:brushProperty name="width" value="0.09071" units="cm"/>
      <inkml:brushProperty name="height" value="0.09071" units="cm"/>
      <inkml:brushProperty name="color" value="#FF0000"/>
    </inkml:brush>
  </inkml:definitions>
  <inkml:trace contextRef="#ctx0" brushRef="#br0">8928 9932 23259,'47'6'896,"4"0"-677,4 3-802,-23-4 0,3-2 695,5 1 0,5-2 33,7 0 1,6-1 0,3 0-75,-9 0 1,1-1 0,2 1 0,1-1-363,-2 1 0,3-1 0,1 0 0,0 0 0,-1 0 348,2 0 0,1 0 0,0 1 1,-2-1-1,-2 0-297,1 0 0,-3 1 1,0-1-1,-1 1 259,-1 0 1,0-1 0,-1 1-1,-3-1-2,2 1 0,-4 0 0,4 0-168,0 0 1,3-1 0,1 1 0,0-1 162,1 1 1,-1-1-1,1 0 1,2 0-4,-6 1 0,3-1 0,0 0 0,-2 0 0,-3 0-118,0 0 1,-2 0 0,-3 0 0,-1 0 123,6 0 0,-3 0 0,-5 0-15,-7 0 0,-3 0 1094,28 0-999,-4 0 916,-17 0 0,0-1-742,20 1 912,-2-1-1108,-32 1 1431,-15 0-1504,-8 0-3564,0 0 3564,-5 1 0,3-1 0,-2 1 0</inkml:trace>
  <inkml:trace contextRef="#ctx0" brushRef="#br0" timeOffset="2387">7657 8843 19456,'-14'-33'267,"1"0"0,0 2 0,-2 5-93,-13 5-79,0 5 0,-2 0-84,-24-9-878,16 10 1,-1-1 911,8 6 0,-2-1 152,-12-2-1,-4-1 148,0 2 1,-1-1-117,11 3 0,-2 0 0,1 1-63,-16-2 1,2 1-130,14 3 0,2 1-2,2 1 0,2 1-29,-13 1 211,14 2 0,-3 0-194,-2 0 1,-2 1-21,-12 2 1,0 1-232,11-1 0,1 0 229,0 3 0,2 0 6,-12 3 33,2 2 824,4 0-852,-11 8 313,5 6-327,20-7 0,2 1 3,-12 15 0,5 3 6,13-7-1,-2 0-5,1 2 6,-11 12-6,10-8 0,-5 7 560,13-12-554,4 0 27,2 1-33,4 0 51,4 1-1,1 14-16,2 5-9,3-18 0,1 0 25,3 19-16,9-4-34,-2-14 84,10 15-79,-10-24 1,2 2 16,5 6 1,1-1-20,-4-6 0,-1-1-3,19 18 0,-12-13-6,1-4 0,-1 0 1,11 8 10,4 1-8,-13-14 1,0-1 2,15 10 5,-4-5 1,-12-9-6,8 5 34,4 1-29,10 5 6,-9-7 79,-2-2 11,-11-7-51,3 1 45,0-2-50,14 6-6,1-1 68,11 3-102,-14-3 51,-6-5-11,-11-3 78,14 1 17,5-1-90,-13-4 1,0 0-6,21 0-45,-1-1 6,-14 0 44,0 0-50,-2 0 17,10-1 44,1 0-55,10-1 0,0 0 27,-13 0 1,-2-1-29,-15-2 163,12-6 0,0-2-156,1 0 38,-4 0-11,-9 2-33,1 0 22,0-1-28,10-4 39,-1-2 11,10-4-50,-13 5 7,-2 0-2,-11 5 6,0 1 29,-1-1 27,7-3 11,0-2-22,0-1-22,-3 0 27,-6 3 23,-1-3-44,0 0 55,6-13-45,3-6-44,5-12 61,-2-5 51,-8 11-34,-6 3-17,-6 11 95,0-12-95,-2-5-67,0 0 40,-2-1-29,-1 13-6,-1-1 79,1 0-5,-1-14 55,0-5-47,0 18 0,-1 1-20,0-19 11,0 3-72,0 16 89,0 0-28,0 0 12,0-11-46,-3-1 18,-3-8-18,-1 16-21,-2 9-12,2 12 5,-8-4-22,-6 4-167,-15-3 49,2 7-106,-10 2-95,5 4-280,-6-1-409,-5 0-1218,9 3 0,-4 0 2129,-2 0 1,1 0-1,9 1 1,2 1-1,-20-2 1</inkml:trace>
  <inkml:trace contextRef="#ctx0" brushRef="#br0" timeOffset="4029">15329 9982 14454,'-33'0'1462,"0"0"0,-25 0-717,38 0-51,2 0-105,8 0-74,3-1-22,2 1 632,3-2-536,4 1 55,22-3-269,5 1 6,26-2-196,-24 3 0,5 0-310,13 0 1,7 1-1,4 0 263,-5 0 1,2 1 0,3-1 0,1 1-562,-12 0 1,1-1 0,2 1 0,0 0 0,-1-1 0,-1 1 469,2 0 0,0 0 0,-1 0 0,-2 0 0,-1 0 10,4 0 1,-1 0-1,-3-1 1,-4 0-299,11 0 0,-6-1 364,-8 0 0,-3 0 101,19-4 247,-1-2 673,-15 1-1020,-6-2 2771,-17 5-3237,-14 1 397,-3 3-55,14 12 0,-10-8 0,10 8 0</inkml:trace>
  <inkml:trace contextRef="#ctx0" brushRef="#br0" timeOffset="4612">18136 10040 24452,'12'-20'1104,"8"3"-729,19 9-39,19 1-1140,-19 4 1,8 0 936,-4 1 0,7 0 0,4 0 0,0 0-440,-5 1 0,1-1 0,2 1 0,1-1 0,1 0 326,2 0 1,2 0-1,1 0 1,1-1 0,-2 1-1,-1 0-272,1-1 0,-2 1 1,0-1-1,-1 0 0,-1 1 255,-4-1 0,0 0 1,-1 0-1,-2 0 0,-2 0 16,8-1 1,-3 1 0,1 0-83,6-1 0,2 1 0,-2-1 135,-11 1 0,-1 1 0,-2-1-21,0 0 1,-1 0-1,-4 1 12,3-1 0,-4 0 16,10-1 520,-6 1-598,-10 1 1509,-8 1-1834,-9 1 1033,-2 8-2685,-8 1-1308,-6 11-1258,-10-2 4543,-9 1 0,7-8 0,-1-4 0</inkml:trace>
  <inkml:trace contextRef="#ctx0" brushRef="#br0" timeOffset="5133">18267 10058 23534,'55'0'444,"1"0"0,0 0 1,0 0-1,-9 1 0,2 0 1,1-1-1,1 1 0,1 0 1,2 0-401,0 0 0,3-1 0,1 1 0,0-1 0,1 1 0,-1 0 0,-2 0-969,5-1 0,-1 1 0,-1 0 1,0 0-1,0 0 0,-1 0 942,-2 0 1,0-1 0,0 1 0,-2 0 0,-1-1 0,-3 0 1,6 1 1,-3-1 0,-2-1-1,3 1 109,-2-2 0,2 0 0,1-1 0,-1 0 0,-1 1-54,3-1 0,-2 0 1,-1-1-1,1 0-74,1-1 0,1 0 0,-2-1 0,-5 1 0,14-3 0,-9 1 0,-22 1 0,-4 0 983,2-2-983,-4 0 0,-10 3 0,-6 1 2956,-6 3-2956,-3 1 1318,3 1-1318,-2 2 0,2-1 0,-2 3-629,1-2-5806,-1 0-3294,-1-1 9729,0-1 0,-1-1 0</inkml:trace>
  <inkml:trace contextRef="#ctx0" brushRef="#br0" timeOffset="5312">21112 10155 19412,'0'0'0</inkml:trace>
  <inkml:trace contextRef="#ctx0" brushRef="#br0" timeOffset="19949">11790 11183 17496,'-51'0'1949,"9"0"-1316,41 0 2347,0 0-2739,5 0 139,10 0 208,23 0-372,-3 0 0,9 0-581,-4 0 0,7 0 0,5 0 0,3 0 0,0-1 429,-6 1 1,1-1 0,2 0 0,1 0 0,1 1 0,2-1 0,1 0-352,-2 0 0,3 0 0,2 1 0,0-1 0,2 0 0,-1 1 0,0-1 0,-1 0 0,-2 0 291,2 0 1,-1 0 0,-1 0 0,0 0 0,-1 0 0,0 0 0,0 0 0,-1 0-252,6 0 0,1 0 0,0 0 1,-1 1-1,-2-1 0,-2 1 1,-2-1 259,2 1 0,-3-1 1,-2 1-1,0-1 1,2 1-107,-3 0 1,1 0-1,1 0 1,-1 0-1,-1 0 1,-3 0 92,9 0 0,-4 0 0,-1 0 0,0-1 203,0 1 0,1 0 0,-3-1 1,-6 0-188,3 0 1,-10 0-17,-8-1 1827,-16 1-2734,-12 1 2566,-1 0-3804,-5 0 2522,-46 8 0,34-6 0,-32 6 0</inkml:trace>
  <inkml:trace contextRef="#ctx0" brushRef="#br0" timeOffset="20466">11928 11111 18913,'-35'-3'2850,"8"0"-1779,32-2-758,9-2 141,15-5 5,26-2-869,-18 8 0,9 0 0,4 0 1,2 1 498,-6 1 1,3 1-1,2 1 1,2 0 0,2 0-1,1-1-300,-4 1 0,3 0 1,1 0-1,1 0 0,1 1 1,1-1-1,0 1 0,0 1 228,-2 0 1,1 0-1,2 1 1,-1 0-1,0 1 0,1-1 1,-2 1-1,-1-1 1,-2 1-4,4-1 0,-1 1 1,-1 0-1,-1-1 1,-1 1-1,1 0 1,1 0 3,2 0 0,2 0 1,0 1-1,0-1 1,-3 1-1,-2-1 1,-4-1-149,8 1 0,-5 0 0,-3-1 0,1 0 176,0 0 0,1 0 1,-2-1-1,-5 0 77,11-1 0,-11-1 213,-5 0 790,-25-1-1187,-9 1 2284,-8 2-5388,0 8 3446,-9 14 0,6-9 0,-5 6 0</inkml:trace>
  <inkml:trace contextRef="#ctx0" brushRef="#br0" timeOffset="24403">10187 12401 24055,'-4'-27'1372,"10"2"-986,23 15 1,10 2-261,1 0 0,3-1-1327,2 0 1,5 0 0,0 0 1224,2 1 0,1 1 1,1 0-24,-9 2 0,1 0 1,1 0-1,-1 1 11,0-1 1,-1 1 0,1 1 0,0 0-33,3 0 0,1 1 1,-1 0-1,-3 1-45,1-1 1,-3 0 0,-1 1-2037,18 0 1,-11 1-796,-23-1 3046,-70 1 0,17 0 1,-28 0-1</inkml:trace>
  <inkml:trace contextRef="#ctx0" brushRef="#br0" timeOffset="24586">10326 12471 22143,'58'-4'126,"1"0"0,0 0 0,-1 0 1,1 1-1,-3-1 0,0 1 1,-1 0-1,-1 0 0,-4 0-598,9-1 0,-3 0 1,-1 0-1075,4 2 0,1 1 1,-5-1 1545,4 0 0,-5 0 0,-10 2 0,-6-1 0,-6 0 0</inkml:trace>
  <inkml:trace contextRef="#ctx0" brushRef="#br0" timeOffset="25386">1214 13309 18492,'33'6'1057,"0"0"0,-2-1 0,0 0 46,2-2 1,2 0-169,22 0 1,6 0-2261,-14-1 0,1-1 0,4 0 1434,-1 1 0,3-1 0,1-1 1,1 1-348,-10-1 1,1 0 0,0 0 0,1 0 0,1 0 297,6 0 1,0 0-1,2 0 1,1 0 0,-1 0-25,-8 0 0,0 0 1,0 0-1,2 0 1,1 0-1,3 0-77,-8 0 0,3 0 0,2 0 0,1 0 0,0 0 0,2 0 0,-1 0 0,0 0 0,-1 0 41,-1 0 0,0 0 0,0 1 0,0-1 0,0 0 0,1 1 0,0-1 0,0 0 0,1 1-106,0-1 0,1 0 0,1 0 0,0 0 0,1 0 0,-1 0 0,0 0 0,-2 0 1,-2 0-1,-2 0 106,6 1 0,-1-1 0,-1 1 0,-3-1 0,-1 1 0,-1-1 0,-2 0 26,5 0 1,0 0 0,-3-1 0,-5 1-1,-6-1-183,9 0 1,-9-1 127,-8-2 0,-5-2-2631,0-8-2796,-51-2-727,-17 6 6705,-2 6 1,0 3 0,1 1 0,7 0 0</inkml:trace>
  <inkml:trace contextRef="#ctx0" brushRef="#br0" timeOffset="25839">1741 13708 25247,'-9'-26'387,"28"2"-334,19 15 1,15 5-926,-10 0 0,5 0 1,6 0-1,1 0 0,2 1 912,-9 1 0,2 0 0,2 0 0,1 1 0,0 0 0,1-1 0,-1 1-246,2-1 0,1 0 0,-1 0 0,1 0 0,1 1 0,-1-1 1,1 1 231,2 1 0,1 0 1,0 1-1,0-1 1,0 1-1,-3 0 0,-2 0-142,5 0 1,-3 0-1,-1 1 1,-1 0-1,1 0 131,1 0 1,-1 0 0,0 1 0,0 0 0,0 0-115,-3-1 0,-1 1 0,1-1 0,0 1 0,2-1 169,-3 0 0,2 0 0,1 0 0,0 0 0,-1 0 0,-2 0-17,0-1 1,-2 1 0,0-1 0,-2 0 0,1 0-43,12 1 0,0-1 0,-3 0 1,-6 0 397,10 0 0,-13-1-168,-9 0 1783,-28 0-1873,-6 0 2445,-2 0-2641,-4 0-222,-6-1-4399,4-2 4836,-4-4 1,6 3 0,0-1-1</inkml:trace>
  <inkml:trace contextRef="#ctx0" brushRef="#br0" timeOffset="26004">5812 13762 14869,'0'0'0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20:23.103"/>
    </inkml:context>
    <inkml:brush xml:id="br0">
      <inkml:brushProperty name="width" value="0.09071" units="cm"/>
      <inkml:brushProperty name="height" value="0.09071" units="cm"/>
      <inkml:brushProperty name="color" value="#FF0000"/>
    </inkml:brush>
  </inkml:definitions>
  <inkml:trace contextRef="#ctx0" brushRef="#br0">6546 6754 22783,'54'-5'52,"0"1"0,-11 0 0,2 1 0,1-1-32,5-1 1,1 1-1,3-1-633,-11 2 0,1-1 1,2 1-1,1-1 636,1 2 1,2-1-1,1 1 1,-1-1 0,-1 1 5,4 0 0,-2 1 1,0-1-1,0 1 14,0 0 1,0-1-1,-1 1 1,-5 1 423,16-1 0,-10 2 205,-8-1 366,-24 0-852,-15 0-52,-4 0-2817,4 0 1074,17 7 1609,30 7 0,-21-4 0,11 3 0</inkml:trace>
  <inkml:trace contextRef="#ctx0" brushRef="#br0" timeOffset="1101">13444 6684 19546,'-50'-8'2010,"10"1"-1399,40 7 599,0 0-157,21 0-482,12 0-793,9 1 0,17-1 0,6 1 0,-3-1 265,-14 1 1,-1-1 0,1 1-1,2-1 1,3 0-399,-2 1 0,3 0 0,3-1 1,1 1-1,-2-1 0,0 1 0,-5-1 355,6 1 0,-2 0 0,-3-1 0,0 1 0,-2 0 3,4-1 0,-1 1 0,-3-1 0,-2 1-207,0-1 1,-4 1 0,-3-1 209,1 1 0,-3-1-189,3 0 0,-4 1 195,-2-1 934,3 0-649,-18 0 2578,0 0-2869,-19 0 972,0 0-973,-1 0 702,2 0-707,0 2 5,4 0 1,-1 0-510,-1 0-1037,-3 0-8290,-2-1 9655,-5 0 0,4-1 0,-5 0 0</inkml:trace>
  <inkml:trace contextRef="#ctx0" brushRef="#br0" timeOffset="2114">2305 7564 23534,'44'-8'890,"7"2"-778,-19 5 0,5 2-759,2-1 1,5 1 0,5-1 0,1 1 682,2 1 0,3 0 0,2 1 0,1-1 0,0 1-530,1-1 0,0 1 0,1-1 1,0 1-1,0 0 494,-6 0 0,2 1 0,0 0 0,-1 0 0,-2 0 0,-2 0-2,8 0 1,-4 1 0,-1 0-1,0 0-78,-2 0 1,0 1 0,-1-1-1,0 0 78,-3-1 1,-1 1 0,0-1 0,1 0-48,2-1 0,2 1 0,-2-1 0,-3 0 65,0 0 1,-3-1 0,-1 0 2,17 0 1,-7-1 194,-8-1 910,-27 0-822,-8 0 2276,-4 0-3255,-3 0-1552,19 6 2229,20 9 0,-10-5 0,3 3 0</inkml:trace>
  <inkml:trace contextRef="#ctx0" brushRef="#br0" timeOffset="2817">6772 7746 23786,'32'-5'491,"-1"1"1,19 0-1,11 2 1,5 0-375,-19 1 1,4 1 0,3-1-1,1 1 1,1 0 0,-1 0-1016,2 0 0,1 1 1,0 0-1,1 0 0,1 0 1,2 0 924,-10-1 0,3 1 0,0 0 1,1 0-1,-1 0 0,1 0 1,-2 0-1,-2 1-19,6 0 0,-2 1 1,-2-1-1,1 1 1,2 0-1,3 0 0,-9 0 0,3-1 0,0 1 0,3 0 0,-1 1 1,2-1-1,-1 0 0,0 0 0,-1-1-128,-1 1 0,0 0 1,-1-1-1,1 1 0,0-1 1,0 1-1,0-1 0,1 0 1,1 0 117,-2 1 1,2-1 0,1 0 0,0 0 0,0 0 0,0 0 0,-1 0 0,0 0 0,-2-1 0,-2 1-62,11-1 0,0 0 0,-2-1 0,-1 1 1,-2-1-1,-3 0 0,-2 0 63,0 0 0,-2-1 0,-3 1 0,-2-1 0,-4-1-43,7 0 1,-5-1-1,-7-1 37,6-1 973,-12 0-2793,-17 1 683,-16 4-1769,-32 11 2912,-5 2 0,-1 0 0,-4 4 0,-11 4 0</inkml:trace>
  <inkml:trace contextRef="#ctx0" brushRef="#br0" timeOffset="3314">6766 7991 22049,'20'-23'747,"14"14"0,14 3 0,5 3-552,-9 0 0,4 2 0,3 1 0,2 0 1,1 0-1,-1 1-1074,2-1 0,1 1 0,0-1 0,1 2 0,1-1 0,1 0 910,-7 0 1,1 0-1,2 0 1,0 0-1,0 0 1,0 0-1,-2 1 1,-1 0-191,7 0 1,-3 1 0,0 0 0,-1 0 0,3 0 0,3 1 164,-8-1 0,2-1 0,2 1 1,0 0-1,2 0 0,0 0 1,1 0-1,-1 0 0,-1 0-53,1 0 0,-1 0 0,1-1 0,0 1 0,0-1 0,0 1 0,0-1 0,2 1 1,0-1 39,-7 0 1,2 0 0,1 0 0,0 0 0,0-1 0,1 1 0,-1 0 0,-1 0 0,-2-1-1,0 1 1,-3-1-145,13 1 1,-2 0-1,-1-1 1,-2 1-1,-2-1 1,-2 0 0,-1 0 150,6 0 0,-1-1 0,-2 0 0,-6 0 0,-5-1 369,10 0 0,-10-2-338,-13 1 0,-4-1 1598,7-5-705,-11-2 1405,-11 4-2312,-4 0 2901,-8 4-3355,1 2 1003,2 1-1065,4 4-845,1 4 1344,10 8 0,-11-9 0,4 2 0</inkml:trace>
  <inkml:trace contextRef="#ctx0" brushRef="#br0" timeOffset="3480">11557 8129 12690,'0'0'0</inkml:trace>
  <inkml:trace contextRef="#ctx0" brushRef="#br0" timeOffset="157827">7831 10800 23584,'37'-7'549,"17"0"-507,-16 5 0,7-1-993,-4 2 1,7-1 0,1 1-1,-2-1 951,1 1 0,-2-1 0,2 1 1,-1 0 1,3 0-1,-1 0 1,-5 0 540,10 1 1,-6-1-537,-12 1 0,-3 0 710,17 0-671,-26 0-45,-15 0-146,-8 0-2060,14 0 2206,36 1 0,7 0 0,-17-1 0,11 1 0,0 0 0</inkml:trace>
  <inkml:trace contextRef="#ctx0" brushRef="#br0" timeOffset="158328">11142 11041 24956,'59'-10'40,"0"0"1,-15 4 0,2 0 0,1 2-40,2 0 1,0 2 0,2 1-1228,5-1 1,1 0-1,0 1 1228,0 0 0,-1 0 0,1 0 5,-11 0 0,1 0 0,0 0 0,-3 0 230,4 0 1,-3 0 0,0 0-225,1-1 0,0 1 0,-5-1 12,-5 0 1,-4 0 19,11-2 614,-25 1-2496,-11 2 1837,-12 0 0,3 1 0,-5 0 0</inkml:trace>
  <inkml:trace contextRef="#ctx0" brushRef="#br0" timeOffset="159497">3843 11971 22375,'32'-7'321,"1"-1"0,6 1 0,1 0-229,7 5 1,3 0-1224,-8 0 1,2 1 0,1-1 1152,5 1 1,1 1 0,4-1-11,-2 0 1,4 1-1,1 0 1,-4-1-2,6 1 0,-3 0 1,-1 0-11,1 0 1,-1 0 0,-6 0 1,-4 0 0,-8 0 1016,-1 0-918,1-2 154,-16 0-255,-1-1 0,-17 2 0,-1 1 0</inkml:trace>
  <inkml:trace contextRef="#ctx0" brushRef="#br0" timeOffset="160698">8930 11905 23528,'36'-15'493,"0"-1"0,11 0 0,4 4-353,-8 7 0,4 2 0,2 1-1478,-4-1 0,2 1 0,1 0 0,1 0 1396,6 0 1,0 0 0,3 0 0,3 1-41,-7 0 1,3 0 0,2 0 0,1 1-1,0-1 1,-1 1-192,-1-1 1,1 1 0,0 0 0,0-1 0,0 1 0,-1 0 179,-1 0 1,1-1-1,-1 1 1,0 0 0,-2 0-1,-1 0-6,3 0 0,-1 0 0,-1 0 1,-4 0-1,-3 0 313,1 0 0,-4 0 0,-2 0-312,18-1 1,-3-1 61,-15 1 1,-3-1 232,-6-1 0,-3 0 2139,1 0-2335,-19 0 3295,-12 3-13227,-1 0 951,0 3 8880,0-2 0,0 2 0,0-2 0</inkml:trace>
  <inkml:trace contextRef="#ctx0" brushRef="#br0" timeOffset="161297">13372 11939 26250,'50'-4'76,"0"-1"1,0 1 0,0 0 0,3-1 0,0 1 0,1 1 0,-1 0-767,-1 2 1,-1 2-1,2 0 1,2 0 695,2 0 1,2 0 0,3 1 0,-2-1-1,-2 1-378,-7-1 1,-1 0 0,-1 0 0,-1 0 0,0 1 371,10-1 0,0 1 0,-2 0 0,-5 0 0,-5-1 0,-4 0 0,-7-1 907,6 0-879,-16 0-28,-5-1-2112,-10-6 2394,-49 3 0,28-2 1,-33 6-1</inkml:trace>
  <inkml:trace contextRef="#ctx0" brushRef="#br0" timeOffset="162135">3331 12970 21097,'40'-39'577,"6"6"-499,7 23-649,-21 5 0,1 1 574,3-1 0,2 1-3,2 0 0,0 1-166,0 1 1,1 0-1501,10 0 0,-3 2-1146,12-1 2846,-26 2 1,-6 1-1,-15-1 1,-8 3-1</inkml:trace>
  <inkml:trace contextRef="#ctx0" brushRef="#br0" timeOffset="162417">3251 13002 19188,'54'-4'337,"0"-1"1,5 1 0,0 0-198,-2-1 0,2 0-497,-4 2 1,4 0 0,-2 0 393,-13 1 0,-2 1 1,0 0-16,4-1 0,1 1 1,-8 0 530,12 1-379,-28 0 128,-17 0-302,-5 0-2605,-1 0 2605,8 0 0,-7 0 0,6 0 0</inkml:trace>
  <inkml:trace contextRef="#ctx0" brushRef="#br0" timeOffset="163482">3694 13951 23702,'54'-4'270,"-17"1"1,6 1 0,-1-1-229,17-1 0,2 0-968,-17 2 0,3-1 1,2 0-1,-3 0 943,8-1 0,-1 0 0,0 0 4,-7 1 0,1 0 0,0 0 0,-2 0 223,3 0 1,-2 0 0,0-1-244,1 1 1,-1 0 0,-4 0 20,-7 0 1,-4 0 731,9-1-637,-24 2-3124,-10 1 3007,-41 11 0,-14 4 0,28-9 0,-22 7 0,0 0 0</inkml:trace>
  <inkml:trace contextRef="#ctx0" brushRef="#br0" timeOffset="163749">3646 14187 23489,'46'-1'16,"1"0"0,-1-1 0,0 1 0,7 0 0,2 0 0,-1 0 0,-6 0 1,11 0 0,-4 1-344,-11 0 1,1 0 0,-2 0 331,13 0 1,-4 0-3,-14 0 0,-2 0-3,0 0 0,-3-1 304,-1 1-1116,-26-1-5938,-3 1 6750,-11 6 0,7-4 0,-6 4 0</inkml:trace>
  <inkml:trace contextRef="#ctx0" brushRef="#br0" timeOffset="164617">15 14436 22543,'20'38'128,"-2"-3"-94,-8-11-34,-1-3 50,0-3 96,-1-4 520,4-6 639,13-8-688,24-23-500,1-3-349,-17 5 1,0-3 256,-7 6 0,0-1-3,8-7 1,1 1-477,-7 6 0,-1 1-6183,23-10 1109,-26 26 5528,-22 20 0,-2-5 0,-3-1 0</inkml:trace>
  <inkml:trace contextRef="#ctx0" brushRef="#br0" timeOffset="165566">8108 14863 21713,'-32'-21'1591,"19"4"-1204,51 10-169,-3 3 0,6 0-1130,-1 1 1,3 0-1,3 1 999,9-1 1,3 1 0,7 0-382,-13 0 1,5 2 0,2-1-1,3 0 1,0 1 0,0 0 311,-8-1 0,1 2 1,1-1-1,0 0 1,1 0-1,0 1 1,2-1-16,-5 1 1,1-1 0,2 1 0,0-1-1,0 1 1,0 0 0,-1-1 0,-1 1-1,-3 0-166,12-1 1,-2 1-1,-2 0 1,-1 0 0,-1 0-1,-2-1 163,3 1 0,1 0 0,-3 0 0,-4 0 0,-4 0 11,-1-1 1,-5 0-1,-3 0-45,6-1 1,-4-1 67,12-2 1611,-18-4-973,-16 0 1474,-6 2-2146,-9 3 3022,-5 3-6019,0 0-6738,-10 16 9735,-1-3 0,-1 5 0,3-9 0</inkml:trace>
  <inkml:trace contextRef="#ctx0" brushRef="#br0" timeOffset="166367">8655 15828 22049,'26'0'2627,"21"-5"-2184,-4 2-278,-9-1 1,4 1-717,0 0 0,7 0 621,2 2 0,7 0 0,4-1 0,-3 1-644,-7 0 1,-1 1-1,1-1 1,3 0 590,3 1 1,4-1 0,1 1 0,2 0 0,-1-1 0,-9 1 1,1 0 0,0 0 0,0 0-1,1 0 1,0 0 4,1 1 0,1-1 1,0 1-1,0-1 1,0 1-1,-1-1-276,0 0 0,-1 0 0,0 0 0,0 0 1,-1 1-1,0-1 278,5 0 1,1 1 0,-1-1 0,-3 1 0,-4-1 15,7 1 0,-5-2 0,-2 1-15,-6 0 0,-1 1 0,-2-2-16,7 1 1,-2-1 84,-4-2 0,-1-2 342,-6-1 1,-2-1-136,-2-1 1,-2-1 1559,9-4-1722,-20 4 3242,-14 7-3348,-2 1-751,0 1-4251,-5 6-1064,-5 2 6032,-7 5 0,4-4 0,1-3 0</inkml:trace>
  <inkml:trace contextRef="#ctx0" brushRef="#br0" timeOffset="167452">8226 16938 25948,'44'-4'319,"15"0"-258,-18 3 1,5 0-1764,-4 0 0,2 1 0,3-1 1735,8 1 1,4 0 0,5 0-3,-15 2 1,4-1 0,3 1 0,1 1-1,0-1 1,0 0-108,-6 0 0,0-1 1,1 1-1,0 0 1,0 0-1,2 0 1,1 0 75,1 0 0,2 0 0,2 1 0,0-1 0,0 1 0,-1 0 0,-1-1 0,-3 0-120,5 0 0,-2 0 0,-1 0 0,-2 0 1,0 0-1,-2-1 120,7 1 0,-1-1 0,-2 0 0,-2 0 0,-5 0 1,3-1 1,-6 0 0,-1 0-88,13-2 0,-4 1 103,-15 0 0,-2-1 760,-6-2 1,-1-1-638,13-5 1527,-10-1-1667,-14 3 2712,-14 4-3854,-5 3-3772,-17 6 4914,-20 10 0,12-7 0,-9 7 0</inkml:trace>
  <inkml:trace contextRef="#ctx0" brushRef="#br0" timeOffset="167902">8200 17125 22352,'43'-5'288,"0"0"0,0 1 0,4 1 0,5 0 0,3 0 0,0 2 0,-2 0-1555,2 1 0,-2 1 1,1 0-1,3 0 1340,-4 0 1,3 0 0,1 1 0,2-1 0,-3 1 0,-2 0-43,-2 0 1,-3 0 0,0 1 0,0 0 0,3 0 17,3 0 0,2 0 1,2 1-1,1-1 1,-1 1-1,-2-1-24,-3-1 0,0 0 1,-1 1-1,0-1 0,0 0 1,0 0 36,4 0 1,1 0-1,1 0 1,-2 0-1,-1 0 1,-5-1 2,6 1 1,-2-1 0,-5 0 0,-3-1 110,17 0 1,-12-2 1199,-8-2-1090,-12-2-29,-4-2 74,-5-1 2356,-9 4-2726,-6 0 2065,-6 4-3426,-2 1-5153,5 7 6553,-2 4 0,3-2 0,-4 0 0</inkml:trace>
  <inkml:trace contextRef="#ctx0" brushRef="#br0" timeOffset="168084">11116 17386 20453,'0'0'0</inkml:trace>
  <inkml:trace contextRef="#ctx0" brushRef="#br0" timeOffset="169910">15168 15900 22940,'13'54'792,"-6"1"1,-2 8-735,-4-20 1,0 4 0,0 1 0,0-1-1042,0 0 1,0 0-1,0 0 1,0 1 990,1 5 1,-1 2-1,0-2 1,1-5-9,0 11 0,2-5 504,-1 0 0,1-1-1003,0-10 1,0 0-634,-1 2 1,1-3 51,0 13-909,-2-22-3024,-2-37 5013,-1-12 0,1 4 0,-1-1 0</inkml:trace>
  <inkml:trace contextRef="#ctx0" brushRef="#br0" timeOffset="170280">15451 15898 23640,'-7'45'460,"0"0"1,3 3 0,1 5 0,2 0-413,2 1 1,2 0 0,1 3-909,-1-7 0,0 1 0,0 1 0,1-4 878,1-1 1,0-2 0,0 0 20,1 2 0,0 0 1,-1 0-26,-1-6 1,0 0 0,0-2-15,1 16 0,0-2 8,-1-2 1,-2-3 162,1-13 1,-1 0-167,0-2 1,0 0 328,0 0 1,0-1-335,1 5 39,0-3 39,0-26 1525,3-5-4253,5-14-556,3-7 3206,7-22 0,-10 18 0,0-3 0</inkml:trace>
  <inkml:trace contextRef="#ctx0" brushRef="#br0" timeOffset="170744">14779 17566 25534,'47'-1'197,"-1"-1"0,-2 3 0,6 2 0,2 0 0,-3 1-231,5 0 1,-2 1-1,4 0-1080,2 1 0,4-1 0,0 1 0,-5-1 974,-2 0 0,-4-1 0,-1-1-21,-4 0 0,-1 0 0,-2-1 166,10 1 0,-3-2-126,-11 1 1,-4-2 811,14 0-826,-10 0-1674,-21-5-4335,-28-4 6681,-30-7 1,4 6-1,-1 2 1</inkml:trace>
  <inkml:trace contextRef="#ctx0" brushRef="#br0" timeOffset="171144">14886 16040 23349,'-24'-54'1714,"6"11"-1395,18 37-134,9 0-28,37-6-157,-9 8 0,6 2 0,4-1-842,1 1 1,3-1 0,2 1 0,-2 0 723,-1 1 0,0 0 0,-1 0 1,0 1-149,0 0 0,1 0 0,-3 1 0,-4-1-706,12 2 0,-7 0-792,-9 0 0,-2 2-82,-2-1 0,-1 1 1846,5 1 0,-2 0 0,3 1 0,5 0 0</inkml:trace>
  <inkml:trace contextRef="#ctx0" brushRef="#br0" timeOffset="172427">16640 16325 24536,'-26'14'56,"-3"0"-56,-1-4-162,-19-2 190,-3-6-17,3-8 129,9-10-78,21-8 5,5-6 50,6-4 236,4-18 17,20 3-246,10-3-119,6 22-5,5 16-28,-13 12-17,8 23 34,-3 23-31,-14-3 0,-3 4 17,-3-4 0,-3 1-427,-2 6 0,-2 0 368,-1-11 0,-2-1-3,-1 2 0,0-1-31,-2-1 1,-1 1-89,-7 8 1,-3 0 121,-5-5 0,-3-1 129,-7 3 0,-3-3-43,6-13 1,-2-5 11,1-5 0,-1-5 20,-8-4 11,3-5 39,5-2 162,2-18-106,13-10-134,20-22-6,16 5 47,-1 21 0,4 3-47,24-9-69,-8 10 1,3 2 62,0 3 1,2 1 5,10 0 0,-1 4-39,-7 8 0,-3 4 13,-12 3 1,-4 4 20,13 20-63,-22 3-133,-4 16 117,-9-1 84,-1-3-45,-6-14 45,0-18 632,0-5-576,0-4 350,12-4-345,18-21-36,-5 5 1,3-1 4,5-7 1,-1-1-12,-6 5 1,-1 2-20,14-10 0,-24 21-100,-6 6 60,-5 21 40,-3-3 0,-1 15-61,0-10 10,0-3-33,0-5 101,13-6 84,18-15-90,6-4 62,12-10 22,-13 0 45,-3 3-22,-5 2-68,-7 6-44,-5 5-1,4 3-38,8 7 27,3 1-89,9 2-11,-3-3 22,5-2 78,1-7 3,-14-6 0,0-6 28,-2-8 1,-2-7 74,4-16 1,-4-3-499,-8 4 0,-3 0 502,-4-5 0,-3 2 22,-4 15 0,0 2 294,1-24-5,-3 13-600,0 19 183,-2 49 0,-1 28 0,0-2 2,0-1 0,0 4-501,0-2 0,0 8 1,0 1-1,0-5 501,0-2 0,1-5 0,-1 2-6,1 5 1,1 1-1,-1-2-272,0-8 1,0-3-1,1 1 48,1 6 0,1 1 1,0-4-135,0 1 0,1-3-140,2-1 0,0-3-719,4 9-1410,-2-17 667,-2-22 1966,-1-39 0,-2 15 0,-1-21 0</inkml:trace>
  <inkml:trace contextRef="#ctx0" brushRef="#br0" timeOffset="172693">17886 16561 23556,'18'-31'95,"0"-1"0,0 4 1,2 7-130,23 17-16,3 13-17,1 6 16,-5 11-639,-8 4 578,-11 3 307,-11 0-195,-7-2 204,-30 8-204,-16-3-1658,13-14 0,-1 0 1658,-15 11 0,19-14 0,21-8 0</inkml:trace>
  <inkml:trace contextRef="#ctx0" brushRef="#br0" timeOffset="172843">18481 16872 9447,'7'49'0,"-2"-10"0</inkml:trace>
  <inkml:trace contextRef="#ctx0" brushRef="#br0" timeOffset="173131">16793 17392 25898,'45'-9'43,"1"1"1,-1 0 0,4-1-1,0 0 1,1 1-42,-3 1 0,0 0 0,1 1-459,3-2 1,0 0 0,2 0 412,-8 2 1,3-1 0,-1 0-1,-2 1-266,3-2 0,-2 1 0,0 0 52,-3 1 1,0 0-1,-4 1-305,-2-1 1,-4 2-601,4-1-4090,-24 2 5309,-48 8 0,16-4 1,-27 6-1</inkml:trace>
  <inkml:trace contextRef="#ctx0" brushRef="#br0" timeOffset="173395">16867 17508 26380,'56'-4'36,"-1"0"1,1-1 0,0 1-1,-1 0 1,1 0 0,-4 0-1,0 1 1,-1 0 0,-1 0 0,0-1-1,-1 1-783,2-1 0,-1-1 1,-1 1-1,-2 0 1,-2 0 729,16 0 0,-3 0 0,-9 1 9,-12 1 0,-4 1 1043,20-1-1035,-10 0 587,4 1-631,-22 0-1500,-2 1-1239,-21 3 3283,-2 12 0,0-7 0,0 6 1</inkml:trace>
  <inkml:trace contextRef="#ctx0" brushRef="#br0" timeOffset="174719">15160 16170 19904,'-9'53'902,"0"6"-732,5-28 1,0 3 17,-1 23 0,1 4-1447,0-11 0,1 1 1292,1-4 1,0 3 0,0-1-6,1-7 0,1-1 0,-1 0-26,1 3 0,0 1 0,0 0-1,0 0 1,0 1 0,0 1 16,0-2 0,0 2 1,0 0-1,0-1 91,0 8 0,0-2 1,0 2-110,0 2 0,-1 0 0,1-2 15,-1-10 0,0-3 0,-1-3-13,0-1 1,0-3 70,-2 22 624,1-27-423,1-7 197,1-11-236,0-4 1288,1-6-1574,0-1-4146,14-12 4197,8-6 0,-4 2 0,0 0 0</inkml:trace>
  <inkml:trace contextRef="#ctx0" brushRef="#br0" timeOffset="174885">15409 17907 15305,'0'0'0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23:32.812"/>
    </inkml:context>
    <inkml:brush xml:id="br0">
      <inkml:brushProperty name="width" value="0.09071" units="cm"/>
      <inkml:brushProperty name="height" value="0.09071" units="cm"/>
      <inkml:brushProperty name="color" value="#FF0000"/>
    </inkml:brush>
  </inkml:definitions>
  <inkml:trace contextRef="#ctx0" brushRef="#br0">12189 6236 22139,'52'-1'166,"0"1"1,0-1-1,0 0 1,3 0-1,0 0 1,1 1-1,0-1-71,-1 1 0,-1 0 1,1 0-1,1 0-1456,3 0 1,1 0-1,1 0 1,-1 0 1384,-12 1 1,-1-1 0,0 0-1,2 1 1,2-1-9,3 1 1,1-1 0,2 1 0,1-1 0,0 1 0,-2-1-187,-1 1 1,-1-1 0,0 1 0,0-1-1,-1 1 1,0 0 169,-1-1 0,0 1 0,-1-1 0,0 1 0,-2-1 0,-1 0 98,12 1 1,0-1-1,-5 0 1,-6 0-99,2 0 0,-7 0 109,-4 0 0,-2 0 451,16 0-409,-13 0 1779,-17 0-5279,-19 0 4070,-12 10 0,5-7 1,-6 6-1</inkml:trace>
  <inkml:trace contextRef="#ctx0" brushRef="#br0" timeOffset="1169">2553 7165 24480,'48'-11'297,"-15"6"0,4 1-208,15 2 1,8 1-864,-17 1 1,5-1 0,4 1 0,2-1 0,-1 2 803,-2 0 1,1 0 0,1 1 0,1 0 0,0 1 0,0-2-338,1 1 1,1-1-1,1 1 1,-1-1-1,1 1 1,-2 0 306,1 1 1,0 0 0,-1 0 0,0 0 0,-2 1 0,-2-1-1,8 1 0,-3-1 0,-1 1 0,-1-1-26,0 0 0,0 0 0,0 0 1,-2-1 26,-2 0 0,-1 0 1,-1 0-1,1 0-77,3-1 0,1 0 0,-1 0 0,-3 0 92,1 0 1,-2 0 0,-1-1 22,2-2 0,0 0 1,-7 0 89,-8 0 0,-4-1 1263,9-5-1219,-23 4 2353,-8 1-2789,-3 2-137,8 0-3493,6 5 4106,20 9 1,-19-6-1,4 5 1</inkml:trace>
  <inkml:trace contextRef="#ctx0" brushRef="#br0" timeOffset="3174">4133 8733 19832,'-17'-8'3103,"2"1"-1726,19 4-918,10 0 1,15-4-180,27 0-1300,-16 2 1,4 1 1066,11-1 1,6 2-27,-14 0 0,3 2 0,2-1 0,-3 1 0,8-1 0,-2 1 0,1 1-13,-9-1 1,1 1-1,-1 1 1,-5-1-9,10 2 0,-7 0 0,13 3-6,-28 0-22,-8-2 28,-12 0 1589,-6-2-2765,-3 1 622,-1-1-1121,0 1-263,-6 2-4895,-42 9 6779,5-2 0,-9 2 0,27-8 0</inkml:trace>
  <inkml:trace contextRef="#ctx0" brushRef="#br0" timeOffset="3511">4139 8907 19316,'13'4'1899,"22"-2"0,15-2-1836,-4 0 0,8-1 0,3 0 0,-2 1-1187,-2-1-1,-1 1 1,0 0 0,2 0 1135,-6 0 0,3-1 1,0 0-1,-3 1 0,-3-1 17,5 1 0,-5 0 0,0 0 427,0 0 0,-1 0 0,-3 0-287,2 0 0,-4 0 36,-4 0 1,-4 0 1104,-1 0-877,-21 0-191,-3 0-163,-5 0-1886,-1 0 1808,13 7 0,-10-5 0,11 5 0</inkml:trace>
  <inkml:trace contextRef="#ctx0" brushRef="#br0" timeOffset="7278">9937 10935 22526,'-20'-9'957,"11"2"-565,35 7 107,9 0-85,8 0-61,8 0-882,-18 0 0,2 0 613,8 0 0,4 0-30,-10 0 0,3 0 1,5 0-266,7 0 0,5 0 0,4 0 1,-2 0 226,-10 0 1,1 0 0,-1 0 0,1 0 0,0 0-378,0 0 0,1 0 0,0 0 0,-1 0 0,-2 0 356,4 0 1,-1 0 0,-2 0 0,-5 0-10,8 0 0,-4 0 19,-3-1 1,-3 1 27,-8-2 1,-3 0 899,22-2-698,-24-1 884,-17 3-1119,-11 2 109,-1 0-3117,3 7 3008,-2 11 0,2-6 0,-2 5 0</inkml:trace>
  <inkml:trace contextRef="#ctx0" brushRef="#br0" timeOffset="8362">2307 12258 23959,'38'-7'1098,"17"-2"-1028,-14 6 0,6 0-1468,-2 1 0,4-1 0,2 0 1444,-4 1 1,2 0-1,2 0 1,1 0-21,-4 0 1,1 1 0,1 0 0,2 0 0,3 0-11,-2 0 0,3 0 0,1 1 0,3-1 0,0 1 0,-1 0 0,-1 0-12,0 0 1,-1 1 0,-1 0 0,1 1 0,1-1 0,-1 0 0,2 0 0,-5 0 1,3-1-1,-1 0 1,2 1 0,-2-1-1,-1 0 1,-2 1-1,-3 0-5,11 0 0,-3 1 0,-3 0 0,-2 0 0,-4-1 0,12 0 0,-5 0 0,-11-1 1198,4 0-1478,-15 0-589,-16 0 869,20 0 0,-26 0 0,13 0 0</inkml:trace>
  <inkml:trace contextRef="#ctx0" brushRef="#br0" timeOffset="9047">11038 11963 23534,'50'1'436,"1"0"1,-1 1 0,6 1 0,3 0 0,-3 1-366,-8-1 1,-2 1-1,1-1 1,3 1-786,4 0 1,3 0-1,2 0 1,1-1 0,-1 1 769,-10-2 0,1 1 0,0-1 0,1 0 0,-1 0 0,0 0-23,1 0 1,-1-1-1,1 0 1,0 0 0,-1 0-1,0 0-323,9 1 1,0-1 0,-1 1 0,-1-1 0,-1 0 310,5-1 0,-1 0 0,-3 1 0,-6-1-4,10 0 0,-7 0 496,-5 0 0,-4 0-511,-11-2 1,-4 1-944,16 0-1876,-39-1 2817,-33 2 0,-28 4 0,7 0 0,0-2 0,4 0 0,0 1 0,1 0 0</inkml:trace>
  <inkml:trace contextRef="#ctx0" brushRef="#br0" timeOffset="9363">10997 12126 25881,'52'0'209,"-1"1"1,0-1-1,5 1 1,1 1-1,6 0-168,-16 1 0,2-1 0,4 2 0,0-1 0,1 0 0,-1 0-788,1 0 1,0 0-1,1 0 1,0 0-1,1 0 1,2 0 762,-1 0 1,2 1 0,2-1 0,0 0 0,-1 0-1,-2 0 1,-2-1-17,4 1 0,-2-1 0,-2 1 0,-1-1 0,-2 0 0,6 0 0,-1-1 0,-3 1 0,-7-1 601,4 0 1,-6-1-600,-1 0 1,-2 0 359,-10-1 0,-2 0-882,21-1-2180,-24 0-1232,-18 0 4598,-2 2 0,-4 0 1,3 0-1</inkml:trace>
  <inkml:trace contextRef="#ctx0" brushRef="#br0" timeOffset="9529">13761 12372 16924,'0'0'0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24:37.330"/>
    </inkml:context>
    <inkml:brush xml:id="br0">
      <inkml:brushProperty name="width" value="0.09071" units="cm"/>
      <inkml:brushProperty name="height" value="0.09071" units="cm"/>
      <inkml:brushProperty name="color" value="#FF0000"/>
    </inkml:brush>
  </inkml:definitions>
  <inkml:trace contextRef="#ctx0" brushRef="#br0">14838 8875 24749,'31'-23'1294,"10"4"-1165,-10 17 0,4 2-1397,11-1 1,4 0 1311,-8 1 1,2 0 0,6 0-8,-3 1 0,5 0 0,2 1 0,2 0 0,-1-1-339,3 1 0,-1-1 0,2 1 1,1 0-1,1-1 296,-10 1 0,1-1 1,2 1-1,0 0 1,-1 0-1,-2-1 1,-2 1 3,5-1 1,-2 1 0,-2-1 0,-2 0 0,0 1 1,1-2 0,0 1 0,-3 0 0,-6-1 113,3 0 0,-5 0-96,19 0-17,-15 0-314,-2 0-275,-17 0-4720,-30 1 5309,-47 4 0,13-3 0,-9 2 0</inkml:trace>
  <inkml:trace contextRef="#ctx0" brushRef="#br0" timeOffset="349">14733 8965 23730,'57'2'109,"-1"-1"0,1 1 0,-1-1 1,1 1-1,-3 0 0,1 0 0,1 0 1,1 1-1,-1-1 0,-1 1-1020,-1 0 0,0 0 0,-1 1 0,0-1 0,1 0 0,-1 1 913,0-1 0,2 1 0,-1-1 0,-1 1 0,-2-1 0,-3 0 6,4-1 0,-4 1 1,-2-1-1,0 0-47,13 0 1,-1 1-1,-2-1 41,-7-1 0,-2 1 0,0-1 382,-1 0 0,0-1 0,-4 1-31,1-1 1,-2 1-91,-3-1 1,-5 0-174,-7 0 2505,-14 0-2723,-10 0 1460,-2 2-6553,7 8 5266,6-1 0,-3 1 1,2-5-1</inkml:trace>
  <inkml:trace contextRef="#ctx0" brushRef="#br0" timeOffset="517">17334 9140 16247,'0'0'0</inkml:trace>
  <inkml:trace contextRef="#ctx0" brushRef="#br0" timeOffset="1982">1334 11067 25657,'29'29'129,"-5"2"-96,-9 15-22,-4-14 57,3 5 72,-1-23 280,6-7-40,9-8-201,7-15 1,8-9-154,2-4 0,5-6 0,2-3-706,-11 7 1,3-3-1,0-1 1,1-1 0,-2 1 679,-3 3 0,-1 1 0,0-1 0,-1 0 0,0 1 1,8-8 0,0 0 1,-2 2-1,-5 3-100,5-4 0,-3 5 101,5-1 1,-1 1 22,-3 4 1,-1 1-250,-1 2 0,-2 2-963,10-6-875,-33 28 2062,-40 35 0,16-16 0,-15 14 0</inkml:trace>
  <inkml:trace contextRef="#ctx0" brushRef="#br0" timeOffset="2849">8655 12364 24732,'51'-14'955,"-15"7"0,4-1-784,15 0 0,7 0-1783,-11 3 1,4 0 0,2 1 1661,-8 0 1,2 1-1,1 0 1,0 1-16,4 0 0,0 0 0,1 1 0,0 0-16,-1 0 1,0 0-1,0 0 1,3 1-34,-10 0 0,2 1 0,2 0 1,-1 0-1,0 0 0,-1 0 8,3-1 1,0 1-1,-1 0 1,-1 0-1,1-1-34,1 1 1,1 0 0,0 1 0,-3-1 0,-4 0-131,7 0 0,-4 0 0,-8-1-289,-6 0 0,-10 0 42,-14 0-6501,-52 0 6918,-9-1 0,-3 0 0,17 1 0,1 0 0,-11-1 0,0 0 0</inkml:trace>
  <inkml:trace contextRef="#ctx0" brushRef="#br0" timeOffset="3215">8758 12555 26171,'44'-8'95,"1"0"0,0 0 0,-1 0 1,3 2-1,3 1 0,3 1 1,1-1-1,0 2 0,0 0-66,3 0 1,0 1 0,1 1 0,1 0 0,0 0 0,3 1-729,-8 0 1,3 1 0,0-1 0,2 1 0,-1 0 0,0 0 0,-2 0-1,-2 0 706,5 0 1,-1 0-1,-1 0 1,-2 0 0,-1 1-1,-1 0-1,3 0 1,-1 1 0,-1 0 0,-4 0 0,-4-1 448,1 0 1,-5 0 0,-2 0-448,16-1 1,-4 0 10,-14-1 1,-3 1 894,20-1-853,-29 0-146,-17 0-771,-9 0 2447,0 0-11422,12 0 9340,0 0 0,3 0 0,-6 0 0</inkml:trace>
  <inkml:trace contextRef="#ctx0" brushRef="#br0" timeOffset="3384">11615 12693 27158,'-9'22'-1800,"1"-7"0,9-10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25:25.134"/>
    </inkml:context>
    <inkml:brush xml:id="br0">
      <inkml:brushProperty name="width" value="0.09071" units="cm"/>
      <inkml:brushProperty name="height" value="0.09071" units="cm"/>
      <inkml:brushProperty name="color" value="#FF0000"/>
    </inkml:brush>
  </inkml:definitions>
  <inkml:trace contextRef="#ctx0" brushRef="#br0">2050 7002 24004,'-2'33'243,"0"0"1,-2 26 31,4-22 89,4-6 107,0-8 520,17-10-661,5-19 1,7-10-270,11-9 1,7-7 0,4-2-727,-11 6 0,3-2 0,1-1 0,1 0 0,-1 0 681,-2 1 1,-1 0 0,0 0 0,0 0 0,1 1-16,-1 1 0,1-1 0,0 1 0,-3 3 0,-3 2-61,1 0 0,-3 3 0,-2 2 65,14-6 1,-3 3 11,-11 4 0,-2 1-98,-4 3 0,-3 1-390,1-1-1046,-17 8 1453,-12 10 64,-10 15 0,7-10 0,-8 9 0</inkml:trace>
  <inkml:trace contextRef="#ctx0" brushRef="#br0" timeOffset="799">7141 8536 11614,'-36'12'343,"0"-1"1,3-1 0,4-1-237,-8-1 206,15-4 231,-1-1 49,12-3 180,2 0 258,2 0 1416,3 0 7,2 0-695,4-3-1014,11 1 16,12-2-66,29 1-477,-16 3 1,8-1-1,6 1 1,2-1-615,-6 1 1,2 0 0,3 0 0,2 0 0,1 1 0,1-1 405,-4 1 1,1 0-1,2 0 1,1 1-1,1-1 1,-1 1 0,-1-1-1,-1 1-369,2-1 0,0 0 0,0 0 0,-1 0 1,-1 0-1,-1 0 0,0 0 358,2 1 0,1 0 0,-1 0 0,-1 0 0,-4 0 1,-4 0-34,14 0 0,-6-1 1,-4 0-251,-6-1 1,-3 0-1,-3 1-44,4-1 0,-5 0-1895,9-2 2223,-99-3 0,41 2 0,-24 1 0,-1 0 0</inkml:trace>
  <inkml:trace contextRef="#ctx0" brushRef="#br0" timeOffset="1165">6871 8933 24301,'58'-10'152,"1"-1"0,0 0 0,-13 4 0,1 0 1,1 1-1,3 1-111,6 2 1,3 2-1,2 1 1,0 0 0,-4 0-1371,2 0 0,-3-1 1,0 1-1,3 0 1343,-11 0 0,4 1 0,1-1 0,-1 1 0,-1-1 0,-5 1-14,4-1 0,-3 1 0,-2 0 0,0-1-134,14 1 0,0 0 0,-2 0 134,-7 0 0,0 0 0,-1-1 299,1 1 0,0-1 0,-3-1 31,7 0 1,-3-2-57,0-1 1,-4 0-135,0-5-140,-16-1 0,-23 6 1992,0 1-3539,4 2 1547,35 2 0,6 1 0,-21-1 0,14 0 0,1 1 0</inkml:trace>
  <inkml:trace contextRef="#ctx0" brushRef="#br0" timeOffset="1633">12130 8733 26698,'47'-1'54,"0"1"0,-1-1 0,1 1 0,7-1 0,3 1 0,3 0 0,-1 1 0,0-1-56,-4 0 1,-1 0 0,0 0 0,0 0 0,2 0-971,-5 0 1,2 1 0,0-1-1,-1 0 1,-1 1 0,-4-1 926,5 0 0,-3 0 0,-2-1 0,-5 1-257,15 0 0,-12-2 1022,-17-2-3471,-31-4-896,-38 3 1,-21 3 3646,13 0 0,-3 0 0,0 0 0,7 1 0,1 0 0,1 1 0,-13 0 0,0 0 0</inkml:trace>
  <inkml:trace contextRef="#ctx0" brushRef="#br0" timeOffset="1883">11980 8875 25773,'54'7'194,"1"0"1,-1 0 0,5 0 0,0-1 0,1-2-170,-14-2 0,1-1 1,0 0-1,3-1-1150,2 1 0,4 0 0,1 0 0,0 0 0,-4 0 1137,-1 0 1,-3 0-1,0 0 1,2 0-13,7-1 0,3 1 0,-2 0 0,-6-1 394,-10 1 1,-4-1 0,-1 0-373,17 1 1,-2-2 649,-10 1 0,-1-1-597,-4-2 1,-3 0-76,7-1-509,-22-3-2841,-17 6 4174,-14 0 0,8 1 0,-8 0 1</inkml:trace>
  <inkml:trace contextRef="#ctx0" brushRef="#br0" timeOffset="2049">13779 9208 10399,'0'0'0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25:37.308"/>
    </inkml:context>
    <inkml:brush xml:id="br0">
      <inkml:brushProperty name="width" value="0.09071" units="cm"/>
      <inkml:brushProperty name="height" value="0.09071" units="cm"/>
      <inkml:brushProperty name="color" value="#FF0000"/>
    </inkml:brush>
  </inkml:definitions>
  <inkml:trace contextRef="#ctx0" brushRef="#br0">9161 6684 21433,'-1'30'1020,"3"1"-869,4 0 107,13 13 44,23-4-126,-1-20 1,6-4-121,2-4 0,3-5-557,-8-7 0,3-3 1,-1-2 513,-2-1 0,-2-1 0,3-2 11,10-5 0,3-2 1,-3-1-171,-9 4 1,-1-1 0,0 0 206,7-1 1,1 0 0,-5 1 19,-4 1 0,-3 3-45,-3 3 1,-3 1 47,6 1 151,2 9-162,-2 15-34,-12-5 1,0 2-35,21 17 337,-20-16 1,0-2-282,21 2-55,7-6 205,-27-7 1,2-2-196,17-1 1,4-4-2,-15-2 0,1-3 0,1 0-428,9-1 1,3-1-1,-3-1 413,-10 0 0,-1-1 0,-2 0-14,13-4 0,-4 2 9,6 0-29,6 6-33,-4 4 67,-2 4 0,-6 4 17,-11 2 11,4 4 690,6-1-864,-5-4 1,4 0-286,12-2 0,6-1-383,-20-1 1,3 0 0,2-2-1,2 0 814,-2-1 0,3-1 0,1-2 0,-2 2 0,-4-1 0,4 1 0,-5 1 0,0-1 0,2-3 0,-1 0 0,1 1 0</inkml:trace>
  <inkml:trace contextRef="#ctx0" brushRef="#br0" timeOffset="615">15834 7213 21926,'-46'-32'1468,"18"7"-1199,44 20 55,19 2 7,24-2-862,-21 3 1,6 2-1,4-1 1,2 1 555,1-1 1,2 1 0,2-1 0,2 1-1,2 0-329,-8-1 0,2 1 0,1 0 0,1 0 0,0 0 0,-1 0 1,-2 0 303,3 0 0,0 0 0,-1 0 0,-1 0 0,-1 0 0,0 0-283,3 0 0,0 0 0,-1 0 1,-3-1-1,-4 1 187,5-1 1,-5-1 0,-2 0-188,14 0 0,-4-1 190,-15-1 1,-2-1 656,20-6-2564,-32-1 2417,-50 4 0,-10 1 0,16-1 0,-21 5 0,1 0 0</inkml:trace>
  <inkml:trace contextRef="#ctx0" brushRef="#br0" timeOffset="1013">15784 6956 21713,'46'-1'337,"1"0"1,-1 0 0,0 0 0,4 0-1,0 1 1,0 0 0,-1 1-202,10 0 0,-2 2 1,5 0-732,-8 0 0,5 0 0,2 0 0,0 0 0,-1 0 633,-2-1 0,0 1 0,0-1 0,0 1 1,0-1-478,0 0 1,1 1 0,-1-1 0,-1 0 0,-3 0 438,3-1 0,-1 0 0,-4 0 0,-4-1 17,10 0 0,-5 0 488,-3 1 1,-3-2-425,-9 0 1,-2-2 13,-5 0 1,-2-1-618,3-2 534,-18 0-8621,-13 5 8609,0 3 0,0 0 0</inkml:trace>
  <inkml:trace contextRef="#ctx0" brushRef="#br0" timeOffset="1162">18255 7081 16241,'0'0'0</inkml:trace>
  <inkml:trace contextRef="#ctx0" brushRef="#br0" timeOffset="8737">11549 12637 26530,'46'2'59,"-1"1"1,1-1-1,0 0 1,1 0-1,3 0-43,2 1 1,2-1 0,4 0 0,3 1-732,-8-1 1,3 1 0,2-1 0,2 1 0,-1-1 0,0 1 712,-6-1 1,-1 0-1,0 0 1,1 1-1,1-1 1,0 0-1,2 0-219,-1 1 1,3-1 0,1 0 0,1 0 0,-1 0 0,-1 0 0,-2 0 0,-2 0 208,2 0 1,-1 0 0,-2-1 0,-1 1 0,-2 0 0,0-1 8,13 0 0,-1 1 0,-5-1 0,-6-1 514,1 1 1,-6-2-487,-1-1 1,-3-1-26,-8-2 0,-3-1-555,0-1 1,-2-1 271,13-6-4001,-6 5 4284,16 6 0,-23 2 0,9 1 0</inkml:trace>
  <inkml:trace contextRef="#ctx0" brushRef="#br0" timeOffset="9387">15742 12796 25808,'49'-9'216,"0"0"0,0 1 0,4 0 1,2 1-1,2 1-167,-11 5 0,2 1 0,0 1 0,0-1-1425,4 1 0,0-1 0,0 0 0,0 0 1404,-1 1 0,-1-1 0,2 1 0,2 0-8,1 0 0,2 1 0,2-1 1,0 1-1,-1 0-197,-2 0 1,-1 0 0,1 0 0,-1 0 0,0 0 172,-2 1 1,1-1 0,-2 0-1,0 0 1,-2 0 120,3 0 1,0 0 0,-4 1 0,-5-1-118,4 0 0,-5 1 0,-2-1 0,-2 0 39,20 1 2093,-15 0-2126,-20-1 2787,-25 0-2961,-9 2 877,-8 3-1953,-7 1-2147,-4-2 0,-3 1 3391,-7-1 0,0-1 0,9 1 0,1-2 0,-24 1 0</inkml:trace>
  <inkml:trace contextRef="#ctx0" brushRef="#br0" timeOffset="9754">16227 12924 22229,'-36'0'1053,"0"0"0,-20 0-577,57 0 22,26 0-122,29 0-262,-6 0 1,6 0-1480,-9 1 0,3 0 1,1 0 1422,-7-1 1,2 1 0,1 0 0,-1 0-27,3 0 0,-1 1 0,2-1 1,2 1-97,0-1 0,2 0 0,2 1 0,0-1 1,-2 0 70,-2 0 1,-1 0 0,-1 0 0,1-1 0,-2 1-8,10 0 0,0 0 0,-3 0 0,-2-1 1,5 1 1,-4-1 0,-7 0-172,-14 0 0,-4 0 204,21 0-18,-13-2-4,1-2 2600,-16 1-2769,-5-1 1608,-17 3-1859,-6 1 224,-2 0-4952,-9 3 5136,2 0 0,3 1 0,4-2 0</inkml:trace>
  <inkml:trace contextRef="#ctx0" brushRef="#br0" timeOffset="10422">21030 12675 25662,'49'0'399,"-1"0"0,8 0 0,5 0 0,-2 0-349,-13 1 1,-1-1 0,3 1-934,1-1 1,4 1 0,1-1 0,-4 0 906,2 1 1,-2 0-1,-1-1 2,-5 1 0,0-1 0,-2 0 469,14 0 1,-2 0-471,-5 0 0,-1 0-42,-7 0 0,-2-1-101,-6 1 1,-3-1 158,11 0-1755,-28 0-4732,-49 7 6446,-2 0 0,-2 1 0,-18 2 0,24-3 0,0 0 0</inkml:trace>
  <inkml:trace contextRef="#ctx0" brushRef="#br0" timeOffset="10687">20913 12924 26183,'59'-2'100,"0"0"0,0 0 0,0 0 1,0 0-1,-6 1 0,0 1 0,-2 0 1,1 1-1,-2 0-91,8 1 1,0 0 0,-2 1 0,-5 1-546,-3 0 1,-4 1 0,-4 0 535,6 1 0,-8 1-491,1 2-4304,-21 5 4860,-30 4 1,2-7 0,-17 0 0</inkml:trace>
  <inkml:trace contextRef="#ctx0" brushRef="#br0" timeOffset="11920">3849 14129 22834,'18'-19'1461,"14"4"-1018,18 15-348,7 0-730,-22 0 1,2 0 684,-2 0 1,6 0 92,1 0 0,6 0 0,5 0 0,2 0-573,-8 0 0,1 1 1,2-1-1,2 1 0,2 0 1,1-1 430,-3 1 0,2 1 1,2-1-1,0 0 1,2 0-1,-1 1 0,0-1 1,-2 0 4,3 1 0,-2-1 1,0 1-1,0-1 1,1 0-1,0 1 1,3 0-19,-5-1 1,1 1 0,1-1 0,1 1 0,1 0-1,-1-1 1,0 1 0,-1-1 0,-1 0-35,0 0 1,-1 0-1,-2 0 1,1 0-1,-1 0 1,1-1-1,2 0 1,1 1-146,-3-2 1,1 1 0,1-1-1,1 1 1,0-1 0,1 0-1,0 0 1,0 0 0,-1-1-1,0 1 154,1-1 1,-1 0 0,1 0-1,1 0 1,-1 0 0,-1-1-1,0 1 1,0-1 0,-2 1-1,-1-1-150,3 0 0,0 0 0,-2-1 1,0 1-1,-2-1 0,1 0 0,-1 1 1,1-1 200,5 0 0,0-1 1,0 0-1,-1 1 1,-1-1-1,-1 1 0,-4 0 0,5-1 1,-4 1 0,-1-1 0,-1 1-1,0 0 6,0 0 0,0 0 0,0 0 1,-1 0-1,0 1-92,9-2 1,-1 1 0,1 0 0,3-1 105,-13 2 1,2 0-1,1 0 1,1 0-1,-1 0 1,0 0 1,7 0 0,0 1 0,-1 0 0,0 0 0,0 0-3,-1 0 1,-1 0 0,0 0 0,-1 0-1,-2 0-32,3 1 1,-1 0-1,-3 1 1,-5 0 23,11 0 0,-8 0 522,-8 0 0,-4 0-541,18 0 1878,-15 0-1996,-10 0 957,-6 0-2766,-16 0-1970,-33 1-1099,-8 3 5149,-24 2 1,32-2 0,5-1 0</inkml:trace>
  <inkml:trace contextRef="#ctx0" brushRef="#br0" timeOffset="12637">4541 14147 17277,'-28'-1'958,"5"0"-768,23 1-123,0 0-55,5 0 55,19 0-56,32 0 48,-20 0 0,2 0-766,16 2 1,4 0 764,-17-1 0,2 1 1,5 0 64,-1 1 0,5 0 0,3 1 0,2 0 1,1 0-438,-3 0 1,1 0-1,1 0 1,2 1-1,1-1 1,3 1 452,-10-1 0,2 0 1,2 0-1,1 0 0,1 0 1,0 0-1,-1 1 1,-1-1-1,-1 0-312,-1 0 1,0 1-1,-1-1 0,-1 0 1,0 0-1,1 0 1,-1 1-1,1-1 215,1 0 1,1 0 0,0-1 0,0 1 0,0 0-1,-1 0 1,-2-1 0,-1 1-217,3 0 0,-1-1 1,-2 0-1,0 1 0,-1-1 1,1 0 196,0-1 0,0 1 1,0-1-1,-1 0 0,1 0 1,-1 0-50,8 0 1,0 0 0,-1-1 0,1 1 0,2-1 40,-9 0 0,0 0 0,2 0 1,1 0-1,-1-1 0,-1 0 0,0-1-14,3-1 0,-1-1 0,0-1 0,-1 1 0,-1-1 0,1 1 58,7 0 0,1 1 0,-2-1 0,-1 0 1,-4-2-60,0-1 0,-2-2 0,-3 0 0,-8 0 5,3-1 1,-7-1 1326,18-8-1214,-18 2 2123,-9 0-1922,-5-1 1702,-4-2-2015,-2 7 2625,-3 2-2637,3 8-281,4 4-660,25 9-1896,-8-3 1,4-1 2842,11 2 0,-1 0 0,-15-2 0,-3-2 0,22-1 0</inkml:trace>
  <inkml:trace contextRef="#ctx0" brushRef="#br0" timeOffset="12805">10209 14356 17557,'33'5'0,"-7"0"0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02:57.110"/>
    </inkml:context>
    <inkml:brush xml:id="br0">
      <inkml:brushProperty name="width" value="0.09071" units="cm"/>
      <inkml:brushProperty name="height" value="0.09071" units="cm"/>
      <inkml:brushProperty name="color" value="#FF0000"/>
    </inkml:brush>
  </inkml:definitions>
  <inkml:trace contextRef="#ctx0" brushRef="#br0">9935 5268 24447,'40'0'2324,"16"0"-2046,-9-1 0,9 1 1,5-1-1139,-12 1 1,3 0 0,2 0 0,3 0-1,1 0 879,-7 0 0,2-1 1,2 1-1,1 0 0,1 1 1,-1-1-1,1 0-19,-4 1 0,1 0 0,1 0 0,0 1 0,-1-1 0,0 1 0,-2-1 0,-1 0-268,6 0 0,-2 0 0,-1 0 0,-1 1 0,-1-1 0,-2 1 260,5 0 0,-1 0 0,-2 1 1,-3 0-1,-3-1-15,3 0 1,-5-1 0,-3 0 413,11 1 0,-5-1-408,-11 0 0,-2-1-17,-1 0 1,-2 0-437,11 0 1426,-7-2-2832,-24 1 990,-40-2 886,-5 2 0,-1 1 0,-9-1 0,-16 1 0</inkml:trace>
  <inkml:trace contextRef="#ctx0" brushRef="#br0" timeOffset="349">9750 5376 22335,'58'0'281,"0"0"1,0 0-1,0 0 1,-9 1-1,1-1 1,-1 1-1,1 0 1,0 1-1364,0-1 0,0 1 0,0 0 1,0 0-1,1 1 1116,2-1 1,1 2 0,0-1 0,0 0 0,-1 1-5,1 0 0,-1 0 0,0 0 0,0 0 1,0 0-29,-1 0 0,0 0 0,-1 0 1,1 0-1,-2-1-2,10 2 0,-1-1 0,0-1 0,2 1-5,-3-2 1,3 0-1,0 0 1,0-1 0,-3 1 198,2-1 1,-2 0 0,-1 0 0,0 0-131,0-2 1,1-1 0,-3 1 0,-6-1 310,10 0 0,-10-1 1339,-4-9-1574,-33 8 783,-1-2-5331,-5 5 4408,9-1 0,-6 1 0,3-1 0</inkml:trace>
  <inkml:trace contextRef="#ctx0" brushRef="#br0" timeOffset="517">12784 5587 18436,'0'0'0</inkml:trace>
  <inkml:trace contextRef="#ctx0" brushRef="#br0" timeOffset="1465">3396 6220 25914,'46'0'353,"-15"0"0,1 0-311,1 0 0,4 0-276,4-1 1,5-1-1,-1 0 223,-1-1 0,0 0 0,-1 0-388,2-1 0,0 1 1,-2-1 70,10-3 1,-6 1-788,1-1-2847,-17-1 3962,-84 5 0,42-1 0,-22 4 0,-1 0 0</inkml:trace>
  <inkml:trace contextRef="#ctx0" brushRef="#br0" timeOffset="1715">3594 6206 22733,'15'5'1585,"10"-2"-1426,10-2 1,4-2-26,3 1 1,2 0 10,5 0 1,-2 0 11,-12 0 0,-4 0 347,4 0-95,-28 0-196,-4 0-1877,-3 0 1664,1 6 0,-1-4 0,1 4 0</inkml:trace>
  <inkml:trace contextRef="#ctx0" brushRef="#br0" timeOffset="15468">13402 3577 23752,'-1'58'879,"2"-9"-509,1-30-51,2-3-16,0-3 44,-1-2 247,1-2-342,0-4 78,2-1 275,19-4-437,4-10-61,25-8-489,-21 2 1,4-4 414,-1 1 1,5-3 0,4-1-1,0 0-316,6-2 0,2 1 0,1-1 0,0 0 305,-7 4 1,1-1-1,1 0 1,-2 1 0,-2 2-23,2-1 0,-1 1 0,-3 2 0,-3 2 0,12-2 0,-9 4 0,-4 1 0,-5 1 0,-7 3 0,-10 4-287,-7 3 287,-8 23 0,-1-17 0,-1 18 0</inkml:trace>
  <inkml:trace contextRef="#ctx0" brushRef="#br0" timeOffset="23710">17557 5198 26351,'38'-6'1445,"8"2"-1322,-16 4 0,3 0-841,11 1 0,8-1 734,-4 0 1,8 1 0,3-1 0,0 0-616,-9 1 0,0-1 0,2 0 0,-1 0 1,0 0 619,1 0 0,-1 0 0,1 0 1,-2 0-1,-1 1-21,5-1 0,0 0 0,-4 0 0,-7 0 323,2 0 1,-7 0-330,21 0-16,-15-1-28,1-5-146,-20 0-2829,-18-1 2806,-29 3-1775,-8 3 0,-5 2-714,0 1 0,-1 1 2654,-11 0 0,2 1 1,-4 2-1,10 0 1</inkml:trace>
  <inkml:trace contextRef="#ctx0" brushRef="#br0" timeOffset="24007">17547 5316 24710,'52'-8'159,"1"0"1,-1 0 0,2 3 0,2 1-1,3 1 1,2 1-152,-9 2 0,2 2 1,2 0-1,1 1 1,-1-1-1,-3 1-922,5-1 1,-2 1 0,0-1 0,-1 1 0,-3 0 913,7 1 0,-1 0 0,-4 1 0,-5-1 3,10 1 0,-5-1 583,-2-1 0,-2-2-393,-11 1 1,-2-1 543,-3-1 0,-3 0-580,6 0-767,-21 0-1334,-13 0-735,-5 2 2679,-3 2 0,2-2 0,-1 2 0</inkml:trace>
  <inkml:trace contextRef="#ctx0" brushRef="#br0" timeOffset="25757">3235 6130 21209,'31'3'1524,"7"0"-1278,18-2-999,-13-1 1,7 0-1,4 0 778,-6 0 0,2 1 1,1-1-1,0 0-357,0 0 0,-1 0 1,1 0-1,-2-1 332,-1 1 0,0-1 0,-2 0 0,-5-1 0,4 1 0,-6-2 425,-8 0 0,-3-1-425,21-2 12,6-3 60,-21 3-712,-6-1-2357,-45 4 3485,-36 6 0,20-1 0,-10 2 0</inkml:trace>
  <inkml:trace contextRef="#ctx0" brushRef="#br0" timeOffset="26056">3386 6284 23769,'51'-2'40,"0"0"1,-6-1 0,3-1-1,0 1-40,-5 0 0,0-1 0,0 0-696,1 0 0,1 0 0,-2 0 696,19-1 0,-5-1 0,-22 2 0,-2 0 480,25-3-480,-14-1 512,-5 0-473,-18 2-4441,-6 0-2051,-11 4 6453,-6 0 0,0 1 0</inkml:trace>
  <inkml:trace contextRef="#ctx0" brushRef="#br0" timeOffset="105267">2046 7301 23713,'-8'-34'890,"2"6"-794,6 32 4,6 18-60,3 1-35,9 14-5,3-9 51,6-1-46,5-7 76,-4-12 1,4-3-38,4-6 1,3-6-17,11-5 0,1-5-3,-10 1 1,-2-3-149,-2-2 0,-3 0 184,7-4-10,4 4 0,-6 10-40,10 21-11,-13 5 11,1 16-11,-5-8-5,3-1-114,4-4-35,-9-11 0,3-2 70,0-3 0,2-2 224,8-6 0,2-5-138,-3-2 1,-2-3-3,-9 1 0,-1-1-6,-1-1 1,-2 2-191,3 5 191,2 9 5,-12 11 0,0 10 0,-2-2 0,5 1 0,5-4-6,23-5-106,-21-7 0,1-3 78,9-5 1,0-4 27,1-1 1,-3-3-12,-8 0 0,-1 0-25,1 0 0,0 2-76,7 3 85,3 8 38,-14 8-5,-5 5 34,-5 0-28,4-4 27,2-1 12,19-5-163,8-8-201,2-4-263,-2-8-864,-13-1 1446,7-5 0,-20 10 0,1 0 0</inkml:trace>
  <inkml:trace contextRef="#ctx0" brushRef="#br0" timeOffset="105933">5984 7393 23663,'34'0'322,"0"-1"1,11 1 0,5 1-303,-8 2 1,4 1 0,1-1-1032,9 1 1,2-1 0,4 0 994,-10 0 0,5-1 1,1 0-1,-1 0 1,-1-1-20,3 1 0,0 0 0,-2-1 0,1 0 42,4 0 0,1 1 0,-3-1 0,-6-1 73,-9 1 0,-5-1 0,-4-1 610,19-1 1096,-32-1-811,-8-3-486,-8 2-876,-4 0 387,10 3 0,-10 1 0,9 0 0</inkml:trace>
  <inkml:trace contextRef="#ctx0" brushRef="#br0" timeOffset="106549">12987 7472 23377,'31'-10'151,"1"0"0,2 0 1,1 3-152,1 5 0,0 1-548,3 0 1,1-1 261,0 0 1,0 0-838,-2 0 1,-1-1 237,-4 1 1,-4-1 983,2-4 1,-11 4 0,-24-3 0</inkml:trace>
  <inkml:trace contextRef="#ctx0" brushRef="#br0" timeOffset="106702">12854 7582 23075,'56'-1'35,"0"0"1,-1 0-1,-8-2 1,1-1 0,-1 0-1,-6 0 1,6-1 0,-5 0-1,2-3 1,-1 0 0</inkml:trace>
  <inkml:trace contextRef="#ctx0" brushRef="#br0" timeOffset="106883">13538 7706 16902,'0'0'0</inkml:trace>
  <inkml:trace contextRef="#ctx0" brushRef="#br0" timeOffset="139561">8523 9160 23282,'47'1'1232,"3"-1"-997,3-2-558,-20 1 1,5-1 368,11 1 1,6 0 0,-1 0-623,-11 0 0,-1 0 0,3 1 580,14-1 0,3 1 0,-6 0 21,-2 0 0,-6 0 17,-10 0 1,-2 0 2,21 0-45,-25 1 0,-1 1 73,16-1 596,-3 3-457,-26-3 1353,-14 0-1565,-4-1-1727,0 2 1727,-3 0 0,2 0 0,-1 0 0</inkml:trace>
  <inkml:trace contextRef="#ctx0" brushRef="#br0" timeOffset="141442">3317 10295 25394,'35'-6'80,"0"1"0,8 1 0,3 2-77,10 5 0,3 2-977,-12-2 0,2 1 0,0 0 975,5 0 1,1 1 0,-1-1 15,1 1 0,-1-1 0,0 0-6,-3 0 0,-2-1 0,0 1 0,-5 0 0,0 0 1,-3-1 42,13 1 1,-3 0-55,-9 0 0,-3-1 3,-8-1 0,-2 0 2,19 2 793,-10-2-496,-3 1 34,-9-1-17,-8-1 1436,-10 0-1626,-5-1 177,-2 0-2021,3 0 1715,6 0 0,-5 0 0,4 0 0</inkml:trace>
  <inkml:trace contextRef="#ctx0" brushRef="#br0" timeOffset="142240">6582 10127 23892,'51'-2'182,"0"1"0,-10 1 0,2 0 0,1 1-1490,5 1 0,2 0 0,1 1 1309,-7 0 1,0-1-1,2 1 1,-1 0 13,1 1 0,1-1 1,0 1-1,-1 0 1,-1-1 1,0 0 0,-1 1 0,0-1-6,11 0 1,0 1-1,-2-1 2,-7-1 0,-1 1 0,-1-1-62,1-1 0,0 0 1,-4 0 64,-2 0 1,-2 0 412,0-1 0,-4 0 468,0-3-662,-15 2-235,-1-3 1812,-14 2-1812,4-2 0,-5 2 0,4 0 0</inkml:trace>
  <inkml:trace contextRef="#ctx0" brushRef="#br0" timeOffset="142674">9373 10273 26458,'51'-2'15,"1"1"1,-1-1 0,1 1-1,1 0 1,-3 0-16,-6 1 0,-1 0 0,-1 0-835,19 0 0,-3 1 835,-11 0 0,-3 0 0,-8 0 0,-2 0 526,18 2-524,-20-2 1,0-1 317,13 1-275,-3-1-45,-26 0-2527,-17 3 2746,-13 4 0,8-3 0,-7 2 0</inkml:trace>
  <inkml:trace contextRef="#ctx0" brushRef="#br0" timeOffset="144883">13322 11264 21556,'-26'-16'1731,"5"3"-1411,23 11 570,29-3-588,12 0-132,4 3 0,13 1 0,2 0-930,-16 1 1,1-1-1,2 1 1,1-1-1,-1 1 773,1 1 1,1-1-1,-1 1 1,1 0-1,0 0-4,2 0 0,2 0 0,-1-1 0,-2 1 0,-4 0-9,6 1 0,-3 1 0,-1-1 150,4 0 1,0 0-1,-2-1-80,7 1 0,-3-1 235,2 0 1,-6-1 433,1 0-593,-25 0-57,-17 0 3061,-9 0-3783,-2 0-6411,-3 7 7044,-4-1 0,3 1 0,-2-2 0</inkml:trace>
  <inkml:trace contextRef="#ctx0" brushRef="#br0" timeOffset="151086">14418 14265 23495,'23'30'337,"-1"-1"1,4 2 0,1-6-164,7-9-57,14 0-55,-1-13-29,-6-4 1,5-3-12,5-6 1,3-2-1270,-9 2 1,3 0 0,-3-2 1271,11-5 1,-4-1 63,-5 2 1,-5 1 1234,6-1-944,3 7 458,-7 12-782,-15 7 0,-2 4-51,18 12 12,-20-7 0,-1 1-442,20 8 425,6 0 5,-22-15 1,1-2-6,4 0 0,0-1-6,1-2 1,3-3 859,17 2 1,4-6-859,-18-5 0,1-3 1,0 0 3,-1 1 0,1 1 0,-1-2-367,17-11 0,-5-1 369,-16 6 1,-1 0 19,9 0 1,1 1-51,-2 4 1,0 2 49,6 0 1,-1 4-20,-12 3 0,-1 3 2,22 9 1,-15 1-1,3 1 1,5-3-1,-10-6 1,4-1-1,5-2 1,2-1-2,-6 0 0,2-1 0,-2 0-151,11-1 1,-2-1 148,-1 0 1,-4 1-3,-17-1 0,0 0 222,6 0 1,1 1-103,-2-1 1,0 1-23,9 0 0,0 0-95,-10 0 0,-2 0-3,1 0 0,-1 0-56,17 0-1261,-19-6 1,-1-3 1316,11-8 0,-5-1 0,-26 4 0</inkml:trace>
  <inkml:trace contextRef="#ctx0" brushRef="#br0" timeOffset="152288">3087 15264 25085,'8'59'477,"3"-11"-242,7-36 50,6-6-72,7-3-112,8-3 0,8-6-51,8-4-33,-26 2 0,2-2 13,14-3 1,2-1-11,-1 2 0,0 0-249,-1 1 1,-2 0 228,-7 3 0,-5 2-207,0 0-1837,-7 3 2044,-13-1 0,-3 4 0,-8-2 0</inkml:trace>
  <inkml:trace contextRef="#ctx0" brushRef="#br0" timeOffset="177682">2154 16634 23422,'33'3'336,"-2"6"-291,-7 16-12,-1 1 68,-1 0 5,0-4 141,2-5 834,30-8-843,-24-15 0,2-5-1044,21-6 0,5-7 854,-14 0 1,1-4 0,1-1-601,-5 4 1,1-1-1,1-1 1,1 0 563,3-2 1,0 0 0,1-1-1,2 0 4,-3 1 1,3 0 0,0 0 0,-1 0 0,-1 2-170,1-1 1,-2 2 0,-1 1-1,1-1 165,1 1 1,2-2 0,-3 3 0,-4 2 59,7-2 1,-6 5 5,-13 5 1,-5 2 89,2 1-39,-12 4 1143,-7 4-1221,-7 2 1744,-1 7-1795,-20 46 0,14-34 0,-13 32 0</inkml:trace>
  <inkml:trace contextRef="#ctx0" brushRef="#br0" timeOffset="177861">4123 16507 18089,'0'0'0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26:31.252"/>
    </inkml:context>
    <inkml:brush xml:id="br0">
      <inkml:brushProperty name="width" value="0.09071" units="cm"/>
      <inkml:brushProperty name="height" value="0.09071" units="cm"/>
      <inkml:brushProperty name="color" value="#FF0000"/>
    </inkml:brush>
  </inkml:definitions>
  <inkml:trace contextRef="#ctx0" brushRef="#br0">8066 8029 24256,'39'-18'439,"-10"9"1,6 2-401,19 4 1,8 2-1400,-14 0 1,2 0 0,2 0 1375,4 0 1,2 0 0,3 1-5,-14-1 0,2 1 1,1 0-1,0 0 1,-4 0-12,12 0 1,-4 0 0,1 0-1,-6 0 1,1 0-1,-2 0 1,-6 0 575,3 0 0,-5 0-547,-1 0 1,-2 0 772,20 0-293,-12 0-426,-21 0-84,-16 0-689,-5 0 1158,8 0-5067,20 0 4598,3-2 0,0-1 0,6 2 0,12-3 0</inkml:trace>
  <inkml:trace contextRef="#ctx0" brushRef="#br0" timeOffset="582">12088 8101 26194,'47'-6'121,"-1"0"0,0 0 0,7 1 0,1 0 0,1 2-1618,3 1 1,0 1 0,2 0 1503,-11 1 0,1-1 0,2 1 0,2 0-6,0 0 0,4 0 0,0 0 0,1 0 0,-1 0 5,-3 0 1,1 0 0,-2 1 0,1-1 0,-1 0 2,-3 0 0,1 0 0,-1 0 0,-2 0 0,-1 0-8,1 0 0,-1 1 1,-2-1-1,-6 0 263,4 0 0,-6 0-230,20 0 961,-16 0-418,0 0-129,-16-1-297,-2 1 2258,-18-1-2442,-6 1-1941,0 0-1830,-7 7 74,-13 1 3730,-31 9 0,22-9 0,-10 0 0</inkml:trace>
  <inkml:trace contextRef="#ctx0" brushRef="#br0" timeOffset="964">11659 8210 25326,'41'-5'226,"0"1"0,0 0 1,6 0-1,2 0 1,1 1-145,3 2 0,0 0 0,3 0-1214,-9 1 0,1-1 0,2 1 0,-1-1 1161,2 1 1,0 0-1,2 0 1,1 0-2,1 0 0,3 1 0,1-1 0,0 0 0,-1-1-74,-2 1 1,0-1 0,-1 1 0,1-1 0,0 0 56,3 0 0,1-1 1,-1 1-1,-1-1 0,-4 1 1,-4-1 1,-2 0 0,-3 0 0,-3 0 48,15-3 1,-10 0 1138,-10-1-942,-11 1-12,-5-1-61,-6 3 1984,-7 0-3994,-4 2 850,-4 5 975,-8 14 0,6-11 0,-6 10 0</inkml:trace>
  <inkml:trace contextRef="#ctx0" brushRef="#br0" timeOffset="2155">3909 9192 26581,'36'-11'442,"17"-1"-395,-12 7 1,5 0-1132,-5 1 1,3 1 0,3 1 1107,8-1 1,3 1-1,2 1-601,-9 0 0,0 0 0,1 0 0,0 1 595,1-1 0,0 1 1,1 0-1,2 0-20,-3 0 1,3 1 0,0 0 0,1 0 0,-2 0-103,-4 1 0,-1-1 0,1 0 0,-2 0 0,0 1 91,8 0 0,0-1 1,-1 1-1,-4 0-133,3 1 1,-2 0 0,-9-1 77,-10 0 1,-4-1-56,29 1-3097,-21 0 3788,-5-2 1,-20 1 0,-13-1-1</inkml:trace>
  <inkml:trace contextRef="#ctx0" brushRef="#br0" timeOffset="2856">11354 9479 19300,'16'-25'2396,"31"3"-2065,8 19-1014,-13 2 1,1 0 687,-1 1 1,0 0-6,2 0 0,1 0-31,2 0 0,4 0-249,-9 1 0,2 0 0,0 0-28,-3 0 0,1 0 0,-1 1-331,2 0 1,0 0-1,-4 0-419,1-1 0,-9 1 1156,-13 0 0,-22-2 0,-11 0 0</inkml:trace>
  <inkml:trace contextRef="#ctx0" brushRef="#br0" timeOffset="3074">11531 9603 21416,'49'0'775,"-1"0"0,2 0 0,0 0-722,-7 0 0,-1 1-823,4 0 1,1 0 769,0 0 0,1 0-267,-7 1 0,1-1 0,-2 0-1321,10 0 0,-2-1 210,-6 1 0,-4 0 1500,-7-1 0,-32 0 0,-6 0 0</inkml:trace>
  <inkml:trace contextRef="#ctx0" brushRef="#br0" timeOffset="4204">14398 9284 22257,'21'46'285,"-2"-17"1,4-2-194,7-7 1,4-3-51,0 2 0,1-4-560,7-4 0,1-5 543,-9-3 0,0-3 31,2-2 0,1-2-6,-1-1 1,1-2 114,11-7 0,2-4 3,-6 0 0,0-2-51,3-1 1,-2 0-87,-16 7 0,-3 1 245,5-1-270,-17 12 38,6 10-10,7 9 549,19 11-547,-16-13 1,1 0-4,-3-3 1,1-2-31,3-3 0,-2-3 36,18-1 6,0-4 328,0-7-183,-15-3 1,0-1 11,16-12-392,-19 8 0,-1 0 353,5-5-1,0 1-162,-9 9 51,1 8-46,1 17 62,-2 2-61,9 8 28,1-9 16,6-3-44,5-5 44,6-3 17,4-3 59,-14-5 0,1-3 0,1-3 0,1-2-14,-2 0 0,-1-1-70,-6-2 0,-4 0 76,2-2-79,-6 1-521,-14 8-4475,-2 3-644,-10 12 5601,-2 2 0,0 0 0,0-3 0</inkml:trace>
  <inkml:trace contextRef="#ctx0" brushRef="#br0" timeOffset="7398">9343 8964 22660,'-11'58'354,"0"1"0,3-13 1,1 2-1,0 2-209,2 4 1,1 3 0,0 5-991,1-14 1,0 4-1,-1 3 1,1 2-1,-1-2 1,2-3 877,-1 0 1,0-3 0,1 0-1,-1 1 1,1 3-191,-1 2 0,0 4 0,1 1 0,-1 0 0,1-2 0,0-3 203,0 7 0,1-3 0,0-1 0,0 1-35,0-11 1,0 0 0,1 0 0,-1 0 0,1 0 28,-1 0 0,0-1 1,1 0-1,0 2 0,0 2-3,0 3 0,1 3 1,0 1-1,1 1 1,-1 0-1,2 0-31,0-2 1,0 1 0,2-1-1,-1 0 1,0 2 0,1 0-159,0-3 1,-1 1 0,1 2 0,0-1-1,0-1 1,0-1 0,0-4 152,2 5 0,-1-2 0,1-2 0,0-2 1,0-3 1,2 16 1,1-5 0,-3-8 547,-2-15 1,0-4-1504,1 25 1319,-4-26-367,-19-51 0,-3-9 0,10 16 0,-9-25 0,-1 0 0</inkml:trace>
  <inkml:trace contextRef="#ctx0" brushRef="#br0" timeOffset="8075">9421 9014 18375,'-42'39'642,"0"0"0,2-3 1,4-3-100,0 1-286,10-12 1,-1-2-112,-9 7-23,-6 3 129,24-19 253,7-6 111,6-3 218,3-11-632,17-27-149,-1 4 0,4-2-20,0 0 1,3-1 33,13-15 1,1 3-240,-13 21 0,0 2 259,6-6 0,-1 3 36,13 1-123,-15 13 0,0 8 5,-13 15 1,-2 10 33,3 29 203,-6-20 0,2 2-1245,2 9 1,7-1 1002,26 1 0,2-4 0,-8 5 0,-1-26 0,0-1 0</inkml:trace>
  <inkml:trace contextRef="#ctx0" brushRef="#br0" timeOffset="8211">10125 9224 11133,'5'41'0,"-2"-8"0</inkml:trace>
  <inkml:trace contextRef="#ctx0" brushRef="#br0" timeOffset="9045">8252 13293 26127,'-8'41'158,"-1"-1"0,0 1 0,-1 12 0,-1 3 0,0-1-140,2-5 1,1-1 0,0-1-922,0 2 0,0-1 1,0-2 902,1-3 0,1-2 0,0-4-3,1-2 0,2-3 247,-3 19-1488,3-15-3734,2-32 4978,10-49 0,-7 19 0,7-24 0</inkml:trace>
  <inkml:trace contextRef="#ctx0" brushRef="#br0" timeOffset="9294">8188 13263 24223,'41'-14'277,"-1"1"0,0-1 0,18-5 0,-5 2-277,-22 8 0,0 1-232,10-3 0,-1 2-5610,18-3 5842,-8 16 0,-32-2 0,-18 11 0</inkml:trace>
  <inkml:trace contextRef="#ctx0" brushRef="#br0" timeOffset="9478">7968 13816 23931,'50'-8'-507,"0"0"0,1 1 0,-1-1 0,-1 1 1,-4 0-1,-1-1 0,-5 1 0,-9 2 1,1 0-1</inkml:trace>
  <inkml:trace contextRef="#ctx0" brushRef="#br0" timeOffset="10227">8677 13714 24116,'-7'51'387,"1"-1"-371,0 6 24,4-5 16,-1-6 16,10-18 74,4-21-56,28-10-37,-13-9 0,2-3-36,12-6 0,0-2-209,-7 0 0,-2 0 312,-1 0 0,-3 2 245,1-2-12,-8 8-101,-8 5-297,-6 7 112,-3 15-55,6 26-7,0-7-5,20 19-229,27-35 33,-24-11 0,0-4-32,4-2 1,-2-7-397,4-20 0,-6-4 523,-2-7 276,-9 2 0,-3-1 234,-11 3 207,-3 2-364,-5 17-73,-1 11-78,-1 6-61,2 1 38,-1 0 174,2 13 0,2 10-185,5 6-11,6 4-45,4-9 17,4-1-22,0 0-6,7 8-6,-6 1 6,-1 7 40,-11-4-35,-8-10 6,-2-5-5,0-11-23,18-2-2151,25-7-576,11-8 353,-14-4 0,3-6 2391,4-11 0,-4-2 0,-16 13 0,-2 1 0,2-6 0,1 1 0</inkml:trace>
  <inkml:trace contextRef="#ctx0" brushRef="#br0" timeOffset="11177">10133 13419 22867,'1'-38'1742,"-1"-1"0,1-21-1462,-1 51-224,-2 9 140,-4 16-93,-1 11 1,-1 5-87,1-1 0,0 2-354,-3 14 0,1 2 337,2-10 0,1-1-101,1-1 1,2 0-234,-1-2 1,3-1-670,1 8 1,5-3-259,7-10 1,6-3 319,4-1 0,6-9 734,10-23 0,1-11 207,-5-2 0,-2-5-191,3-17 0,-4-5 636,-9 8 0,-3-2 380,-1-2 0,-2-5 1,-1 2 98,-3 6 0,-2 2 0,-1-1-465,1-3 0,0 0 1,-3 5-432,-1 2 0,-4 8 39,-3 14-17,-7 40-33,-2 12 0,-2 8-17,4-9 0,0 2 0,0 1-470,-1 10 1,0 1-1,2-2 294,-1 11 0,1-5-40,4-10 0,2-5 592,4-3-499,6-14 373,8-12-300,25-26 50,-16-4 0,1-4 56,7-7 0,-1-2 44,-7 2 1,-2 2 90,13-15-152,-24 30 62,-5 15 1290,-5 31-1391,-2 18-185,5-17 0,3-1 34,7 17-17,18-19-84,2-24 39,-6-12 0,1-6 168,3-9 0,1-5 45,7-12 0,-2-5-384,-8 2 0,-4-1 510,-4-2 0,-5 0 160,1-13-17,-9 5-275,-12 29 6,-19 41 0,-1 16 0,7-5 0,1 2-5,1 14-113,6-6 34,6-5 875,12-10-791,5-10 95,33-11-34,-18-15 1,1-4-6,1 3 0,0-1-50,1-9 1,-2-2 245,11-7-45,-5 3-106,-7 9-157,-1 8-22,-16 31 72,-2 1-28,-12 25-66,-7-11-1,0-1 95,-4-5 6,3-8 301,4-8 41,8-7-297,24-26-45,3-2-110,-6 1 1,0-3-501,17-14-998,-14 11 1,-2-4 1607,-10-5 0,-1 2 0,16-12 0,-26 3 0</inkml:trace>
  <inkml:trace contextRef="#ctx0" brushRef="#br0" timeOffset="11345">10191 13307 23338,'49'-10'-654,"0"-1"0,0 1 0,0-1 0,0 2 0,1-1 0,-3 1 0,-6 2 0,0 1 0,-5 2 0,-4 0 0,0 1 0</inkml:trace>
  <inkml:trace contextRef="#ctx0" brushRef="#br0" timeOffset="11711">12451 13317 26984,'3'58'115,"-3"-26"0,-2 1-115,-2 4 0,-3 1-444,1 0 0,-2 1-77,1-2 0,0-1-667,0-2 1,-1-2-2566,-7 23 3810,-1-8 0,8-23 1,0-7-1</inkml:trace>
  <inkml:trace contextRef="#ctx0" brushRef="#br0" timeOffset="12512">12612 13060 24704,'22'-41'668,"1"-1"1,8 2 0,5 10-686,-3 19 0,2 9-350,7 8 0,0 5-171,-8-1 1,-4 6 27,-6 8 0,-6 5-380,-7 19 97,-17-9 0,-9 1 530,-13 2 0,-7-2-348,2-6 1,-4 0-1,0-2 652,2-6 0,0-3 1,0-1 64,-17 7 0,4-3-27,19-9 0,4-1 106,-16 13-92,16-1 182,13 0-57,12 1-66,34 19-116,-7-23 0,5-1-2,2 1 0,2-2 365,5-2 0,0-3-396,-11-7 0,0-2 44,14 2 1,3-3 214,-1-2 0,1-1-232,10-1 1,-1-4-28,-15-3 0,-3-3 27,-6-3 1,-4-3 93,0-18 55,-9-5 166,-9-2 120,-7-8-79,-21 15-123,-8 15 382,-5 28-572,2 22 215,17 10-218,10-11 0,7 1 47,11-4 1,8-3-28,11 2 0,4-5-57,2-8 1,1-6-245,4-9 0,-1-6 281,-12-3 0,-3-4 44,1-3 1,-2-4-48,-2-1 1,-1-4 31,4-13 1,-3-3 9,-7 2 1,-3-1-108,1-4 1,-6 2-103,-17-10 94,-7 29-5,-13 29 525,11 11-834,5 33-38,11-21 0,4 1 147,0 2 1,2-2 14,4 1 0,3-3-6,9 11 113,-2-4 5,-7-5 190,-8 2 236,-32-9-224,-20-3-477,-8-11-1707,2-8-3149,28-8 5215,12-2 0,6 1 0,5 0 0</inkml:trace>
  <inkml:trace contextRef="#ctx0" brushRef="#br0" timeOffset="13261">14096 13750 25236,'47'-14'-2,"-1"1"1,1-1 0,10-4 0,-3 1-215,-4 9 0,-3-1-140,-6-4 1,-4-4 220,-9-3 1,-3-2 100,0 2 1,-6-2-6,-10-20 5,-24 21 34,-11 10 73,-10 5 58,7 16 1,0 6-20,1 5 0,3 6-11,-2 11 0,7 4-26,12 3 1,8 0-76,7-10 0,7-3-171,9-4 0,5-7 53,-1-10 1,4-5-35,18-1 1,4-6 154,0-10 0,0-7 96,-12 3 0,0-3 0,-3-2-219,5-10 1,-7-3 295,-9-1 1,-8-1 282,-8-12-77,-19 0-326,-31 25-40,-19 34-13,28 0 0,2 5-228,1 10 0,6 3 230,1 12 205,10-4-204,6-6 646,32-10-652,-1-11 45,26-10-20,-21-12 1,-1-4 52,15-10 36,-16 4 0,-2-1-19,4-8 45,-1 0-229,-13 15 38,-4 19 40,-12 12-95,-2 17-129,1-10 326,3-2-220,5-6 129,18-5 40,16-10 18,-10-8 1,0-2-42,-4 0 0,-1 0 83,1-5 1,-3 1 56,7-4-56,0 7-207,-9 13-1110,1 18-4189,4 13 1383,-3 0 4022,10-9 0,-20-17 0,-2-5 0</inkml:trace>
  <inkml:trace contextRef="#ctx0" brushRef="#br0" timeOffset="13878">16063 13363 25814,'-48'34'80,"0"0"0,9-9 0,6 2-251,13 9 1,8 3-435,4-8 0,7-2-689,15 16 381,9-9-23,21-21-49,2-24 245,-8-7 1,1-8 509,-5-4 0,-1-7 1,1-4-411,0-2 1,1-5 0,-1-2 0,-1 2 794,-5 5 1,-1 1-1,-1-1 1,-2 0 140,1-1 1,-2-3 0,-1 3 0,-3 5 866,0-2 0,-2 4 24,7-16-285,-6 16 342,-2 8-779,-6 13-292,-9 36-106,-15 22 1,-5 10-59,8-16 0,0 0 1,-1 3 367,-5 12 1,-2 4 0,1-3-390,6-12 1,1-2 0,1 0-308,-3 17 0,3-2 165,4-12 0,6-3-99,8-5 1,8-6 218,9-13 1,6-8 35,1-6 1,2-7-158,6-6 0,-2-5 382,-7-1 0,-2 0 14,-2 1 0,-1 0 151,18-10 22,-6 11 1139,-19 26-1542,-5 22-5,-12 9 0,-2 7 527,3-17-494,28-1-90,24-14-184,-13-15 0,0-4-135,-5-3 1,-2-4-256,-3-4 0,-6-4-3055,-9-11 3680,-38-5 0,12 16 0,-22 1 0</inkml:trace>
  <inkml:trace contextRef="#ctx0" brushRef="#br0" timeOffset="14661">9714 14564 25231,'-24'54'121,"0"0"1,-1 0-1,0-3-118,4-9 0,-1-1-357,-2 0 0,-3 1 355,1-6 1,-3 0 0,-2-1-23,2-5 1,-2-1 0,-1-2 16,-4 0 0,0 0 0,0-7-83,-6-3 0,3-11 76,-5-21 20,25-29-143,19-8 152,10 14 1,5 1-67,3 8 1,5 4 47,12 2 0,2 9 0,-4 13 0,-1 8-237,3 10 0,-3 6 262,-6 2 1,-1 2-24,1 2 1,0 0 0,1 0 0,2 2-3,11 8 0,4 0-17,0-7 0,3-2 37,-9-10 1,1-2 0,0-3-5,5-1 1,-2-8 0,-4-8 0,-5-8 332,5-17-263,-22-9 1,-7-11 3,-6-2 0,-3-5 0,-5-4-649,-1 4 1,-4-4 0,-1 0 0,0 2 576,1 5 0,0 1 1,-1 1-1,-2 1 2,-6-10 1,-2 2 0,0 10-263,2 13 1,-2 8 56,-20-8-323,-5 14-2744,9 18 1,0 10 3251,7 14 0,3 2 0,-1-11 0,3 2 0,3 32 0</inkml:trace>
  <inkml:trace contextRef="#ctx0" brushRef="#br0" timeOffset="15377">10412 14885 25847,'3'49'30,"0"0"0,0-2 0,1-3-19,6 10 39,3-4 28,1-23 1,3-2 22,11 5-17,16-4-34,-8-22 1,3-13 10,-1-6 6,-15-8 1,-3-5 86,-5-6 0,-2-3 5,0-8 1,-3 0-101,-7 9 0,-4 3-48,-6-15-11,-5 33-34,-2 9 29,2 10-68,1 19 0,14 11-45,10 4 18,15-3-40,8-17 28,5-4 61,0-4 40,13-1 0,-11 1-96,-3 4 96,-18 7 11,-11-1 0,-1 3 51,4-6-40,24-1-190,21-7 137,-17-9 0,2-3 39,-6-2 0,-2-4-141,0-4 1,-3-3 148,8-19-5,-19 2 0,-3-5 67,-5-1 1,-4-1-66,-3-3 1,-7 3 98,-31-6-22,-7 45-40,-10 37-9,31-12 1,4 6-31,1 11 0,6 4-762,12-2 1,8-1-2673,15 3 1,9-7 3304,9-11 1,3-9-1,-12-7 1,-3-5 0,17-8-1</inkml:trace>
  <inkml:trace contextRef="#ctx0" brushRef="#br0" timeOffset="15530">10639 14460 12869,'38'5'0,"0"0"0,-7-1 0,0 0 0</inkml:trace>
  <inkml:trace contextRef="#ctx0" brushRef="#br0" timeOffset="16995">11866 14739 25506,'-40'19'313,"0"1"1,4 0-1,5 5-173,13 15 0,7 4-81,1 1 0,4 0-9,0 1 1,4-2-51,7-6 0,6-5-62,23 2-291,17-11-159,-21-16 1,3-4-229,21-1 1,5-9 238,-16-5 1,1-6 0,0-2-362,2 0 0,0-2 1,-2-4 801,1-11 0,-1-5 0,-5-2 60,-8 2 0,-4-2 0,-2-4 89,-3 0 1,0-5 0,-2 0 0,-3 3 516,0-2 0,-2 1 1,-2 1-131,2-2 0,-2-1 1,-8 8 27,-20-10-185,-7 55-118,-17 37-142,19-5 0,3 6-283,-1 6 0,1 3 226,1 3 1,3 2 1,4-12 0,2 2 0,3 0-8,4-1 0,3 0 0,1 0-83,3 14 1,4-3 44,7-6 0,6-6 1507,21-3-1465,7-17 34,1-11 5,-17-16 0,0-7 6,-3-8 0,-3-5 30,1 1 1,-3-3 5,-6-4 1,-4 0 102,-3-6 203,-6 14-415,-5 15 28,-6 19-45,-8 36-946,4 14 686,3-29 0,2 0-42,13 18 1060,13-29-808,12-10 287,7-6-170,-9-14 1,1-6 120,0-5 0,0-6 176,6-10 1,-2-3-119,-12 7 1,-3 0-104,-6 4 0,-4 3-221,-6 9 123,-5 11 0,-18 39-12,6-1-128,-7 22-884,19 1 256,12-20 6,12 2 85,10-27 324,16-12 353,-10-31 58,-24 6 1,-4-3 31,-8-2 0,-6-1-199,-6-2 0,-4 2 389,-13-11 616,-13 1-100,9 14-180,3 7-224,26 14-280,13 7-28,14-1 447,6 1-500,-8-1 0,2 1-12,2 1 1,0 2-102,5 7 1,-1 4-3,12 12 45,-19 20-28,-23-3-230,-4 1-72,-6 0-108,-11 7 236,-3-14 387,0-7-62,8-24-34,37-39-8,-2 4 0,4-2 64,-1 3 1,3-1 0,2 0-111,1 0 1,2 0-1,-1 3 197,14-6 1,-2 6-178,-15 9 1,-2 6-17,5 7-67,-20 47-135,-7-13 115,-3 0 1,2 1-261,20 6 246,0-17 101,14-2 5,-6-22 222,-10-9 0,0-7-62,0-8 0,-1-6 64,6-14 1,-4-4-464,-6 8 1,-3 1 420,-4 0 1,-3 4 81,-4-7-6,-3 13-179,-4 14-45,-18 11-33,-10 32-6,-11 21 0,22-18 0,3 2 0,3 4 0,4 0-84,3 16-364,6-12 0,1 2-519,1-2 1,1 1-120,0 7 0,-1-2 88,5 17 916,-17-19-931,-10-24-1152,-15-9 0,-10-5 2165,-8-7 0,0-1 0,10 5 0,2 0 0,3-7 0,1 1 0</inkml:trace>
  <inkml:trace contextRef="#ctx0" brushRef="#br0" timeOffset="17195">12493 14434 24363,'51'-9'-433,"-1"0"0,-11 3 1,1 0-1,2 2 433,12 0 0,2 1 0,-5 0 0,-6 1 0,-2 0 0,10-1 0,1 0 0</inkml:trace>
  <inkml:trace contextRef="#ctx0" brushRef="#br0" timeOffset="17346">14874 14566 16000,'0'0'0</inkml:trace>
  <inkml:trace contextRef="#ctx0" brushRef="#br0" timeOffset="17694">11916 15721 28110,'55'-6'84,"0"0"0,0 1 0,-10 0 0,2 1 0,0 1 0,0 0-70,3 2 0,0 0 0,1 1 1,4-1-746,-5 0 0,3 0 0,2-1 0,1 1 0,0-1 0,-1 0 663,-1 0 1,-1-1 0,0 0 0,0 1 0,1-1 0,0 0-48,3-1 0,1 1 0,0 0 0,0-1 1,-3 1-1,-3 0-21,5-2 0,-3 1 0,-3 0 1,-5 0-299,15-2 0,-13 2 356,-23 2-6610,-49 1 6688,-15 3 0,-5 0 0,-9 0 0,15 0 0,-1 0 0</inkml:trace>
  <inkml:trace contextRef="#ctx0" brushRef="#br0" timeOffset="17912">12207 15860 25191,'41'-9'792,"1"0"1,6 5 0,7 2 0,6-1-1849,-11 0 1,6-1-1,4 0 1,0 0 0,-1 0-1,-3 2 956,1 0 0,-1 0 1,-2 1-1,-1 0 1,-2 0-82,5 1 0,-1 0 1,-4 0-1,-6 0 548,4 1 1,-5-2-2295,1 1 0,-1-1 1927,-8-5 0,-3 1 0,17 0 0,-18-6 0</inkml:trace>
  <inkml:trace contextRef="#ctx0" brushRef="#br0" timeOffset="18046">13917 15787 12612,'6'-33'0,"-2"6"0</inkml:trace>
  <inkml:trace contextRef="#ctx0" brushRef="#br0" timeOffset="18646">14312 14097 25982,'42'7'172,"-1"0"1,1 0-1,1 0 1,1 0-1,-2 0-139,13 1 1,2-1-510,-14-2 1,5 1-1,0-1 1,-2-1 379,7 0 1,-2-1 0,1 0-352,6 1 1,0 0 0,-6-2-204,-7-1 1,-8-1-3182,3 1 327,-36 4 3504,-39 4 0,18-3 0,-21 1 0</inkml:trace>
  <inkml:trace contextRef="#ctx0" brushRef="#br0" timeOffset="18946">14112 14400 26995,'49'-2'108,"0"0"0,0 1 1,1-1-1,3 2 0,-2 0 1,4 1-126,0 0 0,4 1 0,0 0 1,-1 1-896,-5 0 0,0 1 0,-1 1 1,-2-1-594,7 2 0,-3-1 0,0 1 601,-3-1 0,0 0 1,-5 0-540,2 2 1,-7 0-2204,1 5 1544,3 5 5944,-19 2 237,-3 1-2192,-21-7-615,-3-7-740,0-4 310,0-1-2444,-2-1 1602,1-1 0,0 1 0,0-1 0</inkml:trace>
  <inkml:trace contextRef="#ctx0" brushRef="#br0" timeOffset="20416">2495 16182 24777,'-39'-17'347,"0"-1"1,1 5-1,4 10-89,-7 30-124,19-4 1,1 4-443,1 6 0,1 4 341,1 1 1,3 5-45,5-4 0,2 4 0,4-2-225,11 12 1,6-3 176,-2 0 1,7-7 18,13-14 1,5-11 36,-5-13 1,2-9-1,12-15 0,0-10 76,-5-10 0,-5-9 7,-9 5 0,-3-4 1,-5-3 96,-7-1 0,-6-3 1,-2 4-744,-4-11 1,-6 5 657,-4 8 1,-2 6 2,-5 7 399,6 16-538,5 11 38,5 14 0,9 14-50,8 10 0,4 4-39,-1-2 0,2 1-427,9 15 0,1 1 191,-6-10 1,0 1-175,3 12 1,-1 0 1034,-7-12 1,-1-2 113,-1 0 1,-2-8-74,-2-16-123,-3-38-157,6-32-207,-1 15 0,2-2-210,2-5 1,4-3 143,1 3 1,2-3 0,2 4-641,-2 7 1,1 3-1,4 3 622,11 0 0,4 3 0,-4 5 0,-10 2 0,0 8 0,2 16 0,-1 1 0</inkml:trace>
  <inkml:trace contextRef="#ctx0" brushRef="#br0" timeOffset="20930">3881 16860 23987,'-28'40'207,"1"0"0,-1 0 1,6-1-1,-2 2 0,3 1 1,5-1-167,3 5 0,5 1 0,0-1-774,-2 2 1,-1 0 0,6-2 732,7 16 0,8-6-40,-1-23 1,8-6 269,16-3 1,5-8-225,20-11 19,-18-10 0,-1-11 76,-6-22 0,-8-10-34,-6 10 1,-4-3-396,2-16 0,-5-1 378,-11 13 0,-5 1 31,-3 0 1,-4 1-73,-2 1 0,-5 2 198,-11-4 1,-5 3 324,3 14 1,-2 6-645,0 6 0,2 8-304,-6 24-783,40 23-783,28-4-1970,19-17 0,10-9 3954,-16-8 1,1-3 0,-1 0 0,11 5 0,-2-3 0,-11-10 0,0 1 0</inkml:trace>
  <inkml:trace contextRef="#ctx0" brushRef="#br0" timeOffset="21130">4378 16808 27656,'-5'50'159,"-1"0"1,3-11 0,0 2-1,1 1-126,3 7 1,1 2 0,1 4-488,-2-9 1,1 3 0,1 2-1,-1-1 1,1-1 329,0 4 1,0-1 0,1-1 0,-1 1-531,1 3 0,-1 2 0,0-3 0,1-5-816,0 12 0,0-10-2524,-1-7-1677,-1-32 5671,-2-23 0,0 8 0,0-9 0</inkml:trace>
  <inkml:trace contextRef="#ctx0" brushRef="#br0" timeOffset="21896">4474 16936 23411,'44'8'201,"-1"0"1,-2 1-1,-5 3-861,3 20-624,-8 5 64,-13 2 145,-23 17 1133,-14-28 1,-6-2 716,-4 4 1,-3-3-317,1-7 1,0-4 453,-14 2-78,32-13-186,25-6-532,17-8 1,8-3-101,4-2 0,4-2 0,0 0-525,-2 1 0,0-1 0,0-1 508,7-4 0,0-1 0,-5 2 0,-7 1 0,-2-1 3,5-7 0,-3-3 361,-16 7 0,-5 0 168,4-20-308,-58 33-145,-13 28-77,16-1 1,3 5 39,8 0 0,3 3-11,-1 12 0,4 2 2,7-3 1,8 0-65,12 1 1,8-5 30,26 8 529,-8-33 1,3-9-527,-8-4 0,-2-4 22,1-2 0,0-2 34,-2-4 0,0-2 151,5-8 0,-1-2 58,-6 3 1,0 1-163,0 2 1,-3 1-73,2-2-29,-12 29 1,-9 14 441,1 15-447,-1 11-191,-1-11 1,1 2-34,6 21 224,1-5 0,4-26 12,1-30-7,4-11 1,5-13 19,-3 0 0,2-3 34,2-1 0,1 0 148,4-2 0,1 1-140,-8 11 1,-1 4-29,10 0 11,-18 19 12,-2 12-62,-1 5 17,11 27-51,9-2-173,2-3-180,4-16-856,-11-19-1832,2-17-6663,-4-7 9738,1-14 0,-13 14 0,-4 3 0</inkml:trace>
  <inkml:trace contextRef="#ctx0" brushRef="#br0" timeOffset="23830">7418 16940 27331,'-10'53'-2,"0"0"0,0-5 1,3 0-809,7-5 1,1-2-485,-5-7 0,-2-1-364,-3 23 191,-10-29 470,3-41 817,6-11 1,4-8 524,0-19 0,4-6-419,5 6 1,3-3 0,1 1 478,-1 7 0,2 2 0,2 0-79,3 0 1,4 1 0,1 5-32,3 3 1,2 4 141,1 1 0,1 3-101,-1 5 0,3 5-87,9 2 0,2 7-246,-2 13 0,0 9-149,5 9 1,-3 7-49,-11 2 1,-5 4 662,-6 5 0,-6 0-856,-6 17 555,-14-18 0,-8-1-311,-2-5 1,-4-2 142,-7 1 0,-3-4 0,7-10 0,1-5 67,-11-4 202,25-9-79,5 0-78,6 3 663,9 17-433,13 19-258,-4-10 0,3 1-42,-1-4 0,1 0 0,3-1 0,0-2 3,20 0-54,-7-13 1,4-4-241,5-6 0,2-6 106,10-8 0,-1-9 129,-21 2 1,-2-5 0,-4-1-617,5-11 0,-6-2 630,-7-3 0,-7 1 50,-5-16 175,-6 11-74,-7 13-78,-18 18-79,-6 41 6,-2 6 0,18-3 0,5 3 0,2 18 3,14-19 0,7-3-96,7-7 1,6-5 94,14-2 1,5-9 64,10-15 1,-1-8 178,-8 0 0,-3-2-112,-2-6 1,-3 0 16,-13 8 0,-2 2 79,21-13-57,-3 8-100,5 8-235,-10 20-325,-5 29 95,-16 6 11,-18 19 123,-13-16 129,-10-2 78,-8-6 96,-19-6 78,14-14 73,-6-6 158,23-10 133,7 0 842,6-1-1061,3-1-94,6 0-62,21-2-78,25-5-57,-8 0 1,3-1-15,-3 0 1,0-1-293,3-3 0,-1-2 295,-13 3 1,-1-3 27,7-9 1,-1-4 2,-6-5 0,-3-2 6,-1 1 0,-3 0 47,-8 0 0,-6 3 68,-4-5-45,-10 11-68,-6 13-5,-10 10 0,-4 17 12,-12 32-12,23-12 0,6 4 22,2 8 0,8 0 6,6-8 0,9-5-28,11-4 0,8-7-76,6-11 1,6-6-250,8-3 1,7-5 0,-1-2 129,-8-4 1,0-2 0,-1-3 99,7-3 0,0-2 0,-7-3 95,-2-6 0,-11-4 98,-19 1 0,-7 0 97,-3-11-10,-11 6-73,-14 12 22,-30 13 134,18 19 0,-1 8-251,-6 5 0,3 4-15,7 3 1,4 2 391,5 1 0,6-1-388,3 7 157,18-5-29,17-17-89,19-25 0,-2-7-40,-2-18 146,-21 12-33,-4 6-73,-6 7-51,-4 6 6,0 26 0,7 11-73,2 7-11,7-3 51,-1-20 27,14-9 12,3-20 16,-15-3 1,-1-3-18,12-24-2,-21 16 0,-2-1-3,4-15 246,1-10 157,-5 13-369,3 7-34,1 33 0,-1 16-42,-1 7 0,-1 5-34,-3-1 1,0 2 72,1 5 0,-1 0 3,2 19 62,-7-24 139,-2-17-128,3-12-73,19-18-1333,21-11-2156,-8 4 0,3-2 3341,8 0 1,-2 2 0,-16 7 0,-2 2 0,20-5 0</inkml:trace>
  <inkml:trace contextRef="#ctx0" brushRef="#br0" timeOffset="24367">11188 16828 25371,'-40'-12'584,"0"1"1,4-1-1,4 9-147,-4 37-353,15 2-84,8-5 0,3 2-762,4 22 482,3 1-392,9-3-56,5-24 1,8-3-161,6-9 1,6-6 315,11-10 1,2-10 568,-4-4 0,-4-6-354,3-13 1,-6-5 544,-10 5 0,-3-3 75,0-5 0,0-3 3,-1-8 0,-1-5 228,-3 3 1,-1-5 0,0 1 196,-3 7 0,0 1 0,-2 0-339,1-2 1,0 0 0,-3 9-314,-2 1 0,-13 72-39,1 14 0,-1 9-54,2-14 0,1 0 0,-1 3 9,1 8 0,1 3 1,0-3-284,0 7 1,2-2 201,3-2 0,4-5-14,8 0 129,12-29 11,6-10 705,5-19-705,1-8 34,2-12 75,-16 8 0,0 1 160,14-7 555,-4 3-718,-15 24-56,-9 14-16,-1 10-34,2 9-353,11 12-1949,13-16 2302,4-30 0,1-5 0,0 3 0,-11-14 0,-1 0 0</inkml:trace>
  <inkml:trace contextRef="#ctx0" brushRef="#br0" timeOffset="24846">13907 16678 27438,'0'51'99,"-1"1"0,1 0 1,-1-1-1,1 1 1,-1 0-1,1-2 0,-1 0 1,1 1-99,0 5 0,0 2 1,1 0-1,-2-1-467,0-2 0,0-1 0,-1-1 1,0-2-312,-1 5 1,-1-2-1,0-1-224,1 1 0,-1 0 1,-2-6-1359,-5-2 1,-1-9-4178,-7-7 6667,-8-14 1,13-7 0,3-8-1</inkml:trace>
  <inkml:trace contextRef="#ctx0" brushRef="#br0" timeOffset="25690">13775 17015 22979,'49'-24'453,"1"1"1,-4 1 0,0 8-415,-2 18 1,-2 9-262,-6 4 1,-3 5-23,4 7 1,-12 5 248,-22 4 1,-11-1 61,-5-7 1,-6-4-210,-14-2 0,-3-6 489,-20-3 118,5-7 173,11-7 146,16-11-476,12-7-199,28-10 0,14-4-83,2 2 0,5-1 0,2 0-558,-2 1 0,2 0 0,1 0 532,8-3 0,3 0 0,-6 4 16,-5 3 1,-2 1 25,6-4 0,-2 1 241,-15 7 0,-3 1 323,23-17-600,-38 20-6,-20 14 0,-6 7 1712,-2 4-1746,2 9 23,6 1-39,5 1-34,16 6 78,25-5 12,18-1-1,0-11 29,-8-6-28,-26-3 22,-7 5 0,-8 12-28,-2 14 0,-2 3 5,5 1 40,3-11-45,8-7 6,6-4 55,21-7-50,14-22 9,-19 0 0,-1-4-1,-6 0 1,-1-2-20,-3-3 0,-3 0 45,2-5 195,-6 5-240,-11 14 12,-8 28-7,-3 7-5,-4 20 0,5-12-56,8-4-39,4-6-73,18-8-67,-2-18-370,-1-25 331,-12-8 94,-17-18 74,-6 9-29,-3 15 1,-1-1 56,-11-22-17,3 6-1407,16 14 1502,41 22 0,8 6 0,-19-6 0,15 7 0,-1 1 0</inkml:trace>
  <inkml:trace contextRef="#ctx0" brushRef="#br0" timeOffset="26196">15600 16319 23971,'-6'-38'1038,"0"-1"0,0 5 0,2 6-417,1 12-341,2 7-190,1 5-84,-1 7 184,-1 37-182,-1 7 1,0 9-921,0-7 0,0 5 0,0-1 859,-1-2 1,1 0 0,-1-1-30,1-5 0,-1 0 0,0-5-81,-1-2 1,0-3-216,-3 4 0,0-1-8,-4 18 391,0-9-5,16-44 0,10-26 11,13-16 40,6-7-49,-15 23 1,2-1 1516,8-7 1,2 2-1369,-2 8 0,2 2-132,3 0 1,0 5-20,11 14-89,-14 19 21,-16 14-688,-7 25 403,-11-25 1,-5-1 242,-7 8 1,-5-2 106,2-9 0,-4-4 0,-14 0 1,0-7 69,8-5-218,-3-5-3445,69-38 3596,-4-3 0,7-7 0,-3 4 0,-6 9 0,0 0 0,1-5 0,0-1 0,0 1 0</inkml:trace>
  <inkml:trace contextRef="#ctx0" brushRef="#br0" timeOffset="26964">16213 16214 17272,'1'-40'2333,"-1"0"1,0 2 0,-1 5-1197,-6 1-437,-6 12-28,-4 20-184,-5 29-313,10 5 0,2 11 1,0 3-467,3-4 0,0 2 1,2 3-1,-1-1 289,0 6 1,0 2 0,1-1 0,4 0-155,4-3 1,3 0 0,3-3-1,0-4-155,7 13 1,7-10-88,10-8 1,5-9 122,-7-12 0,3-5-215,13-1 0,1-10 453,-8-17 1,-1-7 111,-2 3 1,-5-5-107,-10-14 0,-9-4 269,-9 9 0,-4 1 11,-3-1 1,-3 2 187,-10-18 55,-20 13-111,1 44 728,3 39-1092,23-7 0,6 4-23,5-5 0,4-1-4,3-4 1,4-5-92,18-3 366,24-12-277,-24-20 1,0-4 14,2 0 0,-2-3-109,-1-8 1,-3-3 173,7-19 130,-14 15 1,0-1 378,8-15-465,-5 7-73,-13 41 0,-10 39-39,0 5-36,0-17 0,2-3-48,4 9 22,16-5 340,15-20-228,19-28-44,-7-11-180,-23 3 0,-2-3 258,12-13 28,-15 14 0,0 2 5,9-7-117,-4 7 0,-16 29 0,-9 15-45,-1 9 242,2 1-387,2-1-23,11-3 208,11-14 38,18-26 6,-3-8 23,3-19 44,-12 14 74,8 0-175,-5 14-55,3 12-432,-14 10-935,-10 9-1445,-4-4 2862,0-2 0,-4-6 0,0-3 0</inkml:trace>
  <inkml:trace contextRef="#ctx0" brushRef="#br0" timeOffset="27113">17908 16497 15832,'0'0'0</inkml:trace>
  <inkml:trace contextRef="#ctx0" brushRef="#br0" timeOffset="27446">15830 17424 28378,'59'0'48,"0"1"1,0-1 0,-11-1 0,1 0 0,0-1 0,1-1-49,2-2 0,0-2 0,1-1 0,0 1-727,2-1 1,1 1 0,1 0 0,2-1 726,-11 2 0,2 0 0,1 0 0,0 0 0,0 1 0,-3-1-332,2 1 1,-1 0 0,-1 0 0,0 0-1,-1 0 270,8-1 1,1 0-1,-3 1 1,-5 0-169,14-1 1,-15 2 507,-23 1-1554,-17 2-1603,-31 1 147,-13 2 0,-11 2 1,1-1 2681,-12 2 0,-1 0 0,13-2 0,-2 1 0,7-1 0,11 1 0,-1-1 0</inkml:trace>
  <inkml:trace contextRef="#ctx0" brushRef="#br0" timeOffset="27663">15900 17634 27410,'48'5'140,"0"0"0,-8-2 0,3-2 0,2-2-137,10-3 1,3-4 0,6 1-584,-18 4 1,4 0 0,2 0 0,1 0 0,0 1-1,-1 0 580,-2 0 0,-1 0 0,1 0 0,0 1 0,0 0 0,1 0-60,3 0 0,3 0 1,-1 0-1,0 0 1,-2 1-1,-4-1-258,4 1 0,-3 1 1,-3-1-1,-4-1-1013,16-1 1,-11-1-6013,-16-5 7343,-15-6 0,-9 6 0,-6 1 0</inkml:trace>
  <inkml:trace contextRef="#ctx0" brushRef="#br0" timeOffset="27831">17787 17741 20795,'0'0'0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30T07:33:27.115"/>
    </inkml:context>
    <inkml:brush xml:id="br0">
      <inkml:brushProperty name="width" value="0.05292" units="cm"/>
      <inkml:brushProperty name="height" value="0.05292" units="cm"/>
      <inkml:brushProperty name="color" value="#FF0000"/>
    </inkml:brush>
  </inkml:definitions>
  <inkml:trace contextRef="#ctx0" brushRef="#br0">976 17852 24575,'0'0'0</inkml:trace>
  <inkml:trace contextRef="#ctx0" brushRef="#br0" timeOffset="590">976 17852 24575,'0'0'0</inkml:trace>
  <inkml:trace contextRef="#ctx0" brushRef="#br0" timeOffset="1944">1020 13739 24575,'0'0'0</inkml:trace>
  <inkml:trace contextRef="#ctx0" brushRef="#br0" timeOffset="113013">1587 17408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30T07:36:14.701"/>
    </inkml:context>
    <inkml:brush xml:id="br0">
      <inkml:brushProperty name="width" value="0.05292" units="cm"/>
      <inkml:brushProperty name="height" value="0.05292" units="cm"/>
      <inkml:brushProperty name="color" value="#FF0000"/>
    </inkml:brush>
  </inkml:definitions>
  <inkml:trace contextRef="#ctx0" brushRef="#br0">10217 8962 24575,'0'0'0</inkml:trace>
  <inkml:trace contextRef="#ctx0" brushRef="#br0" timeOffset="1179">10217 8962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27:36.384"/>
    </inkml:context>
    <inkml:brush xml:id="br0">
      <inkml:brushProperty name="width" value="0.05292" units="cm"/>
      <inkml:brushProperty name="height" value="0.05292"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3944 17963 24575,'0'0'0</inkml:trace>
  <inkml:trace contextRef="#ctx0" brushRef="#br1" timeOffset="6238">4940 7038 25539,'36'-3'115,"1"-1"1,10 2 0,4 2-114,-9 3 0,2 2 0,2-1-960,8 2 0,3-1 0,2 0 958,-12-1 0,1 0 0,1 0 0,0 0-408,-1 0 0,0-1 0,0 1 0,-1 0 408,12 0 0,-1 0 0,-2 0-19,-6-1 0,-1 1 1,-3-1 17,13 0 1,-4 1-3,-11-2 0,-4 1 37,17 0-34,-16-2 1212,-8 0-1022,-15-1-242,-2 8-5337,-14 0 5389,-4 9 0,1-9 0,0-1 0</inkml:trace>
  <inkml:trace contextRef="#ctx0" brushRef="#br1" timeOffset="6922">5413 7865 25387,'51'4'485,"-20"-2"0,2 1-407,6-2 1,4 0-678,9 0 1,5 1 624,-13-2 1,3 1-1,2-1 1,-4 1-453,0-1 0,-2 1 1,1 0 428,10-1 1,1 0 0,-7 1 12,-12-1 1,-2 1-79,5-1 1,-2 0 5,17 0-26,-21 0 1,-3 0-910,6 0-4665,-28 4-892,-12 4 6548,-24 8 0,10-7 0,2 0 0</inkml:trace>
  <inkml:trace contextRef="#ctx0" brushRef="#br1" timeOffset="7539">3069 8817 25511,'42'1'403,"-13"0"1,3-1-371,10 0 1,5 0-1233,-6 0 1,4 0 0,2 0 1200,6 0 0,3 0 0,4 0-2,-11 0 0,4 0 0,1 0 0,1 0 0,-4 0-44,4 0 1,-2 0-1,-1 0 1,1 0-180,1 0 0,2 0 0,-2 0 1,-7 0-478,11 0 1,-13 0-2886,-13 0 3585,-51 5 0,7-3 0,-19 3 0</inkml:trace>
  <inkml:trace contextRef="#ctx0" brushRef="#br1" timeOffset="8072">4386 10040 26357,'38'-9'155,"0"0"0,9 0 0,6 2-125,-3 4 1,8 2 0,3 0 0,-4 0-1241,-8 0 0,-2 0 1,0 0-1,3 0 1210,3 0 0,3 1 0,1 0 0,-1-1 0,-5 1-4,7 0 0,-4 0 1,-1 0-48,-7 0 1,-1 0 0,-2 0 489,5 0 1,-2 0-922,-2 0 1,-3-1 235,15-2-3859,-22-1 229,-50 1 3876,-21 1 0,-6 1 0,-8 1 0,18 0 0,0 0 0</inkml:trace>
  <inkml:trace contextRef="#ctx0" brushRef="#br1" timeOffset="8304">4514 10151 26217,'55'-1'193,"0"0"0,0 0 0,-10 0 0,0 1 1,0-1-1,1 0-193,2 1 0,0-1 0,1 0 0,2 1-576,2-1 0,3 1 1,2 0-1,-1-1 1,-1 1 494,-4-1 0,-1 0 1,-1 0-1,0 0 1,-1 0-122,10 0 0,-1 0 1,-2-1-1,-4 1-108,1-2 0,-4 0 0,-9 0-1034,6-6-847,-20-6-2312,-13 0 4503,-8-4 0,-4 9 0,-1 2 0</inkml:trace>
  <inkml:trace contextRef="#ctx0" brushRef="#br1" timeOffset="8454">6267 10265 19960,'0'0'0</inkml:trace>
  <inkml:trace contextRef="#ctx0" brushRef="#br1" timeOffset="29563">2339 10724 16952,'-3'-36'1972,"-5"7"-1473,-6 26-40,-8 1 140,-22 4-313,-10 16-188,20-4 0,0 3-45,3 8 0,4 2-47,-10 19 22,17-1-23,14-13 29,4 15-17,4 4 16,3-1-33,2-3 6,1-15-6,-2 0 0,-3-1-34,-2 16 34,-20 3-17,4-18 1,-3-1 38,-7 0 0,-2-3 12,-18 11-34,7-11 0,19-17 45,5-2-51,6-6 6,3 0 0,4-2 6,1 1-40,3 3 40,3 3-6,13 15-23,8 16 23,-9-9 0,-1 4 0,-3 10 0,-3 0-291,-1-4 0,-4-1 293,-4 3 1,-5-1 14,-2-10 0,-2-2-17,-2 2 0,-2-1 14,-3-2 0,-1 1 31,-8 10 0,0-1 19,6-10 0,-1-1-2,-3 7 0,2-1 106,-3 6-73,9-5-34,5-5 91,12 3-73,26-6-46,18-2-36,-13-15 1,0-4 7,21 0 584,-10-4-556,-23-1 12,-5-1-471,-7-3-4464,-2-5-3372,-5 1 8262,-2-3 0,-1 7 0,-1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28:40.971"/>
    </inkml:context>
    <inkml:brush xml:id="br0">
      <inkml:brushProperty name="width" value="0.09071" units="cm"/>
      <inkml:brushProperty name="height" value="0.09071" units="cm"/>
      <inkml:brushProperty name="color" value="#FF0000"/>
    </inkml:brush>
  </inkml:definitions>
  <inkml:trace contextRef="#ctx0" brushRef="#br0">821 2432 23276,'1'33'980,"0"-2"-661,-3-9 34,1-3 17,0-6 90,1-4 581,1-5-285,25-17-622,5-11 1,5-6-132,8-4 0,6-5-324,-13 8 1,5-3 0,3-4 0,1 1 0,-2 1 339,-3 4 0,0 1 0,0-1 0,1 1 0,0 0-18,4-3 0,0-1 0,1 1 1,-1 1-1,-2 2-14,2 1 0,-2 0 1,-1 3-1,-4 3-216,14-5 0,-6 5 245,-19 9 1,-3 1 23,11-7-35,-27 14-100,-5 4-1283,-3 2 1771,-21 33 0,15-25 0,-14 25 1</inkml:trace>
  <inkml:trace contextRef="#ctx0" brushRef="#br0" timeOffset="28921">9311 2487 24027,'25'-44'1434,"18"3"-1190,6 23 1,13 5-1,1-1-1520,-20 4 0,-1-1 0,1 1 0,4-1 1309,6-2 1,4-1 0,2 0-1,0 0 1,-2 0-33,-6 2 0,-2 0 0,0 0 0,2 0 0,3-2 16,-4 1 1,3-1 0,1-1-1,2 0 1,0-1 0,1 1 0,-1-1-12,-5 2 0,0 0 0,0-1 1,0 1-1,1-1 0,0 0 1,1 0-1,0 0-7,0 0 0,0 0 1,1-1-1,1 0 1,0 0-1,0 0 1,-1 1-1,-1-1 0,0 1-17,0-1 1,0 1-1,0-1 1,-1 1 0,-1 0-1,-1 0 1,-2 1-1,-2 0 15,9-2 1,-2 0 0,-2 1 0,-2 0 0,-3 1-39,16-5 0,-4 0 0,-11 2 1273,6-6-1484,-11 1-485,-27 3-3576,-23 5 1014,-14 2 3299,-36 4 0,27 6 0,-6 0 0</inkml:trace>
  <inkml:trace contextRef="#ctx0" brushRef="#br0" timeOffset="29167">12116 1426 25001,'49'-13'64,"-13"11"1,1 4-65,17 10-287,-19 0 1,-1 2 292,5 18 191,-23-6 0,-5 4-155,-8 4 0,-7 2-121,-12 11 1,-7 0-762,1-8 0,-3-1-743,-10 3 1,0-3-2821,11-11 1,2-2 4402,1 1 0,2-1 0,-2 1 0,8-9 0</inkml:trace>
  <inkml:trace contextRef="#ctx0" brushRef="#br0" timeOffset="29768">13005 750 23724,'55'-12'30,"0"-1"0,0 1 1,2 0-1,-1 1 0,0 4-32,-8 4 0,0 3 1,-2 0-1127,-1-1 0,-1 0 0,-3 1 413,8 0 1,-3 0-1229,-6 0 1,-5 0-2589,-2 0 2446,-48 0 2085,-22-1 890,-2 0 1,-2 1 89,7-1 0,1 0 1022,-6 0 1,0 0 1947,-13 0-1979,8 10-1259,29 7-40,12 17-107,1 7-190,-2-4 1,-1 3-267,-1 6 0,-2 3-193,2-9 0,0 3 0,0-2-781,-2 9 1,2-3-638,0-4 1,3-4-2195,2 0 3696,14-11 0,-10-15 0,11-7 0</inkml:trace>
  <inkml:trace contextRef="#ctx0" brushRef="#br0" timeOffset="30821">13560 796 24262,'4'43'78,"0"1"0,0-3 1,-2-3-57,-2 13-67,0-20 1,0 0-735,0 18 449,9-10 196,1-25-23,11-27 62,0-9 89,2-7 0,-1 2-72,3 3 123,-3 12 44,-1 14-38,-2 13 44,-3 10-89,5 2 61,5-2-22,8-2-6,4-7 19,-8-10 1,3-3-37,-2-8 1,0-6 24,6-5 1,-3-4 11,-9-2 0,-5-2-56,-5-3 0,-4 0 2,-5-12 90,-6 3-139,-17 20-35,3 14 79,-10 23-5,12 10-51,6 4 44,4-3 12,13-5 12,8-7 122,38-9 112,-22-16 1,2-3-68,2 0 0,-1-3-137,1-6 0,-3-2 260,15-13-83,-20 14 0,2 2-118,23-2-101,4 20 33,-26 19-33,-15 20-151,-16 2-73,-4 1-40,-10 0 46,-7-2 128,-13-6-39,-16-1 404,14-17-969,12-18 408,34-19-173,29-20 179,-14 18 0,3-2 7,0 1 1,3-2-1,0 0 315,13-10 0,0-1-240,-1 2 1,-4 1 695,-11 8 1,-6 4 145,-12 5-409,-7 8 17,-9 7 28,-5 11 125,-5 9-304,-8 33 468,14-22 1,4 2-570,3 6 0,6-1 5,12 16 62,20-20-27,-2-26 32,20-24-30,-27-2 0,0-5 106,6-8 1,-1-3-211,-8 3 1,-2 0 145,-4 3 0,-2 3 34,3 0-118,-3 11 0,-3 7-11,9 18 5,2 23-50,-10-4 0,-1 2-53,-3-1 0,-2 0 170,-2 3 1,-2-2-281,-3 12-229,-2 4-73,-8-15-482,-3-5-1831,-8-36 2834,-8-32 0,13 14 0,-3-9 0</inkml:trace>
  <inkml:trace contextRef="#ctx0" brushRef="#br0" timeOffset="30983">15201 696 26878,'3'-35'-1801,"0"1"0,14-19-8030,13 45 8878,4 6 0,-15 1 0,-5 1 1</inkml:trace>
  <inkml:trace contextRef="#ctx0" brushRef="#br0" timeOffset="31318">16067 507 25029,'-12'51'306,"1"-1"1,2-10 0,0 2 0,1 0-229,-1 6 1,0 2-1,1 1-1254,-2 6 0,1 1 0,-1 0 1243,1 0 0,-1 0 0,1-1-43,1-3 1,0-1-1,1 2 6,1-7 1,0 1 0,0 0 0,1-4-29,0-3 0,1-3 0,0 1 177,0 6 1,0 1 0,1-8-180,0 12 619,2-16-815,0-13 39,1-9-985,1-9-1385,12-37 2527,1-6 0,0-2 0,4-10 0,-6 16 0,0 1 0</inkml:trace>
  <inkml:trace contextRef="#ctx0" brushRef="#br0" timeOffset="31751">16504 816 26480,'0'51'72,"0"1"1,0-4 0,0-2-73,0 10-1313,-1-4 512,1-6 226,-2-9-405,1-12-450,-4-10-59,0-39 1354,0-8 115,2-1 1,2-3-238,0 2 0,1-1 520,0-4 0,0 0 258,1-1 0,1-1 498,5-13 1,2-1-156,2 6 0,3 2-520,4-6 1,3 4-345,-5 17 0,1 4-134,26-5-1,-20 23-10,3 17-91,-18 32-25,-14-7 1,-6 2-213,-9 13 0,-4 1-403,-1-8 0,-3-2-471,-5-1 0,2-3-454,9-10 0,3-1 1838,2 4 0,2 0 1,-2 1-1,8 1 1</inkml:trace>
  <inkml:trace contextRef="#ctx0" brushRef="#br0" timeOffset="32500">16775 944 25416,'50'-10'-62,"0"0"0,-7 8 1,-6 10 38,-15 17 1,-7 6-17,3 25-40,-25-5 23,-3-20 107,-13-2 184,4-15 57,4-9-208,12-17-79,15-12-10,9-5-9,3 5 0,4 0-20,1 0 0,2 1-64,5-2 0,0 3-45,-7 6 0,-2 5 76,6 4 67,-14 29-95,-15-1-73,0 15-174,-4-5 258,0-10 118,0-4 33,0-11-61,0-13 22,2-17-107,13-12 0,0 10 1,4 0 39,22-15-187,-15 21 0,1 1 142,19-7 17,2 2 45,-4 1 22,-4 4 207,-9 2 991,-7 0-497,-12 7-701,-5 2 0,-7 8 67,0 11 475,-6 29-492,4-6 0,0 6-11,-1 17 1,0 3-600,1-6 1,2 1 561,0 3 1,0-2 0,0-13 0,0-3-410,-1 1 0,0 0 407,-1-3 0,-1 0-220,-3 8 1,-4 0-196,-1-10 0,-4-2-19,-4 1 0,-6-10-1398,-5-24 1,-2-11-370,5-3 0,1-8 2349,-5-15 1,4-3 0,4 2 0,7 6 0</inkml:trace>
  <inkml:trace contextRef="#ctx0" brushRef="#br0" timeOffset="32650">17617 573 17568,'42'12'-1764,"0"-1"1,-9-8 0,-6 3 0,-15 11 0</inkml:trace>
  <inkml:trace contextRef="#ctx0" brushRef="#br0" timeOffset="33174">18349 541 25107,'-15'52'291,"-1"-1"1,3-1 0,2-2-273,9-14 1,2 0-71,-1 13 1,1 1-1115,0-5 0,0-2-628,0-2 1,0-3 1792,-7 10 0,6-34 0,-5-7 0</inkml:trace>
  <inkml:trace contextRef="#ctx0" brushRef="#br0" timeOffset="33900">18325 638 25191,'37'-28'-28,"0"0"0,-2 3 0,-3 11-324,2 27-309,-4 10 174,-10 9-729,-13 22 997,-17-25 1,-6-1 220,-8 7 1,-5-3 56,1-7 0,-3-4 115,-1-3 0,2-3 151,-4 3 61,9-3 17,11-3 359,16 4-510,40-1-252,4-3-275,-7-6 1,1-2 173,-8-3 1,2 0-182,15-1 0,1-3 245,-4-5 1,0-5 38,5-2 1,-5-5 120,-15-3 1,-6-3-12,-2-15-107,-32 13 23,-11 20 17,-11 6-6,-3 14 561,-4 25-589,17 19-17,7 2 6,28-6 0,13-26-22,14-8-12,7-9-33,-12-10 0,2-7 67,1-8 0,-1-7 28,9-12 0,-3-5-812,-10 0 0,-5-3 832,-2-4 0,-6 0 80,-7 11 1,-2 1 27,-3 1 1,-1 2 494,2-23 261,-7 12-660,-17 31-22,0 22-180,-13 32-25,16-14 1,2 4 2,-3 20 0,1 7 325,6-17 1,1 2-1,0 2-605,-1 9 0,1 3 0,2-1-185,1-2 0,2-2 0,0-2 120,1 7 1,2-6-266,0-9 0,1-7-998,2-4 628,-2-14-1043,-3-9 1995,-1-63 0,-1 41 0,0-43 0</inkml:trace>
  <inkml:trace contextRef="#ctx0" brushRef="#br0" timeOffset="34737">19249 838 21500,'32'-30'375,"1"0"1,-3 2 0,-1 9-376,5 16-90,-2 9-67,-3 8-39,-9 27 89,-19 11 135,-16-20 1,-5-1 4,0-5 1,-2-5-6,-9-2 0,0-5-28,-9 2 84,9-5-62,26-5-588,43-13 252,13-6 185,-11 0 1,1-2-124,-9 1 1,-2-1 251,-1-2 0,0-1 45,-4 0 0,0-1 624,-2-4 1,-2-1 747,2-12-1176,-20 7-174,-17 20-67,-17 21-11,6 10-23,3 9 380,6 2-565,8 12 113,10-16 106,10 2 34,10-23 100,5-3 129,4-14 689,18-22-414,-9-1-269,-13 7 0,0-1 50,-1 1 0,0 2-187,-1 4 0,1 2-132,23-13 0,-11 18-6,-15 22-246,-1 23-403,-11 22 386,-9-19 0,-4 0 185,-11 20 11,-10-16 73,2-24 6,2-9 44,4-3 29,6-6 5,4-8-28,18-21-62,9-3-36,-3 8 0,4-1-529,3 3 0,1 0 235,3-2 0,2-2 33,1 0 1,1-2 93,-5 3 0,2-3 0,-3 1 88,7-12 0,-4-2 325,1-5 1,-6 2 22,-11 14 0,-7 3 176,-10-11-263,-6 26-45,-5 8 112,-2 6 23,-1 14 589,0 11-713,6 8 1,1 5-79,2 8 0,0 1-28,1 2 0,1-1-281,3 1 0,0-3-246,2 13-341,1-25 0,2-2-3249,0 12 4117,1-21 0,-1-14 0,-3-23 0</inkml:trace>
  <inkml:trace contextRef="#ctx0" brushRef="#br0" timeOffset="34868">20276 724 21937,'42'-14'-803,"-1"1"1,4 0-1,-3 2-5129,14 2 5932,-24 4 0,-3 0 0,2-1 0,-8 2 0</inkml:trace>
  <inkml:trace contextRef="#ctx0" brushRef="#br0" timeOffset="35017">20910 768 16247,'0'0'0</inkml:trace>
  <inkml:trace contextRef="#ctx0" brushRef="#br0" timeOffset="36133">8922 2849 24962,'38'17'251,"-1"0"0,1 0 0,10 5 0,3 1 0,2 1-187,-5-2 0,0 0 1,4 2-1,4 2-741,-13-7 0,3 2 1,3 0-1,1 1 0,1 0 1,1 1-1,0-1 0,0 1 682,-4-2 1,0 0 0,0 0-1,0 0 1,1 1 0,1 0-1,0 0 1,1 0 0,1 1-107,-4-1 0,2 0 0,2 1 0,0 0 0,0 0 0,1 0 0,-1 1 0,-1-1 0,0-1 0,-2 0 0,-2 0 98,7 2 1,-2-1 0,-1 0 0,-1 0 0,0-1 0,-2 0 0,0 0 0,-2-1-11,9 5 1,0-1-1,-1 1 1,-3-2 0,-3-1-1,-4-3 11,7 4 0,-6-4 1,-3-1-149,6 2 0,-5-3 150,11 1 1719,-19-10-1439,-18-7 2104,-4-4-2675,-10-5 2040,-3-4-2993,0-6-2424,0-18 234,0-20 3131,-4 13 1,0-2 814,0 5 1,-1 1-9,-4-3 1,-1 2 1393,-9-11 1306,-7 0-1804,8 20-1080,6 14-124,37 53-129,7 9-475,-6-7 0,3 2 411,-6-5 0,0-1-3,-1 1 0,-1 1 116,-3-3 0,-2 3-116,-2 6 0,-8 0-107,-17-4 1,-6-2-289,2-1 0,-6-3-1379,-20-4 0,-7-5 1774,-6-3 0,2-3 0,21-7 0,2-1 0,-4 1 0,0-1 0</inkml:trace>
  <inkml:trace contextRef="#ctx0" brushRef="#br0" timeOffset="37167">12830 3812 21556,'31'-37'530,"-1"-1"1,-3 5-1,-6 4 277,-17 8-706,-13 8-1,-11-1-94,-10 10 0,-6 4 36,-7 6 0,-2 2-17,-1-1 0,2 3-104,1 4 1,5 5 184,0 13 191,16 22-227,22-21 0,7 1-31,8 13 0,4 1-390,0-8 1,3-2 369,3 0 1,-1-3-9,5 11-5,-6-5-6,-9-5 0,-7 6 84,-13-13 275,-9 2-269,-26-12-39,6-9-40,-12 0 39,15-7 707,-2-3-639,9 0-73,5 0-112,11 0-253,7 0-2935,2 0-1724,7-7 4979,-1-10 0,2 6 0,-3-4 0</inkml:trace>
  <inkml:trace contextRef="#ctx0" brushRef="#br0" timeOffset="37684">12770 3666 20571,'36'12'125,"0"1"0,-3 6 0,-9 4 211,-23 22-185,-13 3-78,-14-7 11,-9-16 151,-20 1 6,1-5-208,4-1 2,13-4 110,22-2 124,8 4-28,4 2-6,5 5-95,8 3 191,22 15-292,-9-18 0,4 1-39,10 9 0,1 0 5,-6-6 1,-1-2-128,0 1 1,-1-2-97,7 7-3669,12-2 3887,-6-15 0,-9-3 0,-13-12 0</inkml:trace>
  <inkml:trace contextRef="#ctx0" brushRef="#br0" timeOffset="38917">13211 4337 20011,'60'-5'-195,"-1"1"1,-6-6 0,-8-4-18,-2-15-35,-20-8 152,-21 8 95,-15 5 67,-7 3 258,-33 9 414,-4 24-112,26 4 0,2 6-83,-6 22-196,24 12-52,27-19-134,8-17 1,7-3-43,12-4 1,5-7 39,-8-3 1,3-3 0,-2-3-400,13-4 1,-2-6 476,-5-5 0,-6-3-28,-14 1 0,-5-1 59,15-21 22,-12-1 29,-10-8-309,-13 17-162,-12 10 72,0 29 79,-1 19 768,8 12-953,14 4-118,6 4-324,7-12 0,3 0-70,2-1 0,0-1 422,-1 0 0,-2-1-179,14 14 454,-29-24 51,-9-6 167,-15-6 169,-24-4 263,-7-4-12,4-4-638,17 0-67,34-5 22,12 1-156,18-3-29,7-2 96,8-3 111,-27 8 1,0-2 53,10-7 0,-1-2-6,-11 4 0,-1-1 70,5-6 0,-2-1 264,-2-12 542,-10-11-251,-17 15-482,-24 5-17,-14 43-72,2 10-7,11 25-27,20-7-45,22 1 84,12-2-59,12-19 1,9-4-723,-12-9 1,2-3 0,0-1 696,0 1 0,0-1 0,0-3 3,20-5 0,-4-6-125,-22-1 0,-3-4 195,-2-3 0,-3-3-22,15-22 35,-25 9 1,-5-1-92,-6-26-46,-16 6 7,-21 24 38,-7 25 12,-4 16-12,2 7 6,6 14-84,10 4-56,11 15 134,30-10-22,21-7 129,10-20-95,3-24 2095,-19-8-2006,0-23 427,-8 2-651,-4 0-67,-12 16 163,-5 21 5,-2 13 28,0 11 0,1 6-415,8 15 112,6-10 354,15-6 10,-2-20 79,5-21-128,-7-7 16,17-21 33,0 4 1,6 3-12,-16 15-39,-11 18 29,-10 10-74,7 21-2391,11 7 2425,4-17 0,1-1 0,0 5 0,15-13 0</inkml:trace>
  <inkml:trace contextRef="#ctx0" brushRef="#br0" timeOffset="39417">15742 4261 24458,'-39'24'95,"0"0"0,5-1 0,7 3-123,16 22-280,10 0 118,18-4-56,13-7-18,6-21 1,7-6 190,4-7 1,2-8 92,-9-6 1,1-3-1,-2-3-588,8-9 0,-5-4 610,-4-11 0,-7-4 50,-11 9 1,-4-3 192,-2 1 1,-1-3-1,-1 2 34,-1-5 1,-2 1-40,2-11 1,-4 4 414,-11 4-600,-18 54-45,0 21-50,6 7 0,3 5 0,4-3 0,3 3-31,1 13 1,4 2-24,5-9 1,3-1-226,-2-2 1,4-5 329,19 5-7,-4-35 46,4-15 56,1-10-40,1-8 73,1-6-72,-3 3 849,-3 6-1029,1 8 62,-8 9-79,3 13 317,-7 9-1017,1 9-537,3 1-4398,24 0 5725,12-14 0,-12-2 0,-6-12 0</inkml:trace>
  <inkml:trace contextRef="#ctx0" brushRef="#br0" timeOffset="39650">17001 3898 26452,'-8'58'-78,"0"-1"1,1 1 0,0 1 0,1 1 0,2-2-196,2-11 0,1-1 0,0-1-587,1-1 1,0-2-1,0-3 6,0 0 0,0-4-127,0-4 1,0-2-1389,3 17-386,0-20 2819,6-17 0,-5-8 0,1-6 1</inkml:trace>
  <inkml:trace contextRef="#ctx0" brushRef="#br0" timeOffset="40970">17067 4251 21310,'44'-19'7,"-1"0"1,-3 5-1,-5 8-124,-3 28-298,-5 10-111,-10 6 16,-14 17 572,-34-6 193,8-23 0,-3-4-110,0-6 1,-2-4 229,-19-2 370,32-7-415,22-5-1192,50-13 344,-11 4 0,4-2-29,2-1 1,0-1 546,1-1 0,-2 0 215,-18 5 1,-4 0 697,20-9 34,-16 1 610,-17-1-1081,-38 7-280,-25 12-157,-9 13-39,25 0 0,3 2-34,-2 14 1,10 10 408,24-9 757,32-5-964,6-19-92,-13-8 0,1-5 109,10-8 218,7-13-230,-13 11-201,-2 3-22,-18 21-96,-3 9-341,-2 8-152,3-1 46,4-3-550,12-6 768,7-21 285,11-31 73,-27 16 1,-1-3-288,0-10 0,-2-1 329,-2 1 1,-2-1 80,2-1 0,-1-2 126,1-4 1,0-2 486,1-8 1,-2 1-364,-4 15 1,-1 3-200,5-23-39,-10 70-88,-2 14 1,-2 9-3,1 15 0,-1 7-313,1-14 0,-1 1 1,0 3 252,1 12 0,-1 2 1,1-3-365,-1-12 0,1-2 0,-1 1-258,1 5 1,0 0 0,0-6-9,0-8 1,0-5-223,0 17-163,-3-30-1164,-4-21 1646,-4-40 623,5 5 1,2-6 271,5 3 1,3-3-1,1 2-211,2-14 0,3 1 371,7 1 0,3 5 14,-3 19 0,4 5 475,8 2 0,4 5-688,0 7 0,2 6-249,5 10 0,-2 7-50,-9 0 0,-4 3-121,8 34-241,-25-13 152,-11 1 128,-14-2 48,-5-13 0,-5-1 528,-2-1 0,-2-3-414,0 2 1,1-3 700,-8 2-257,32-11-393,24-12-39,16-6 51,14-10-49,-7-2 1,1-4 28,1-4 0,-1-2-299,0 1 1,-3 0 339,-6 1 1,-6 3 219,-4-2 32,-10 9-363,-7 11-39,-6 11-85,-8 23 23,4 9 56,-5 5 776,26-3-652,0-22 44,19-2 521,12-16-6,7-11-543,-1 0-28,-3-4-78,-18 10-29,0 5-10,-5 2-51,4 7-11,-9 13-96,-3 6 107,-12 3 56,-6-6 0,-1-12 213,4-4-213,7-16-2033,7-25 2033,-14-1 0,-2-10 0,-1 6 0,4 12 0,-1 0 0,-6-23 0,0 0 0</inkml:trace>
  <inkml:trace contextRef="#ctx0" brushRef="#br0" timeOffset="41667">12901 1678 25102,'-32'51'390,"1"-1"1,9-11 0,-1 1 0,2 1-1523,0 4 0,2 2 1,-1 0 1157,-1 2 0,0 2 0,1 0-25,5-8 1,0 2-1,1-1 1,1-3 0,-3 16 1,2-2 5,0 3 1,7-7 1066,19-3-1042,7-19 1,6-2-28,9-5 0,4-3-6,6 1 0,1-4-31,-10-7 0,-2-5-876,13-6-230,-31-1 1137,-5-4 0,-7 3 0,-2-2 0</inkml:trace>
  <inkml:trace contextRef="#ctx0" brushRef="#br0" timeOffset="45107">13221 2071 24357,'8'-15'263,"-4"15"-229,-8 43 5,-1 6-39,2 1-6,1-3 6,2-6 0,7-9 73,16-11 157,18-17-157,3-13 61,4-16 0,-16-7 85,1-16-151,-11 11-253,-4 4 179,-13 23 1,-5 23-46,0 8 17,0 10-134,0-1-118,0 3 320,14-14 117,10-13-50,8-17-45,5-13 22,-8 1 113,7-4-146,-5 13-22,4 22-23,-13 13-152,-1 21-800,-5-5-5338,10-2 6290,-8-20 0,0-1 0,-12-19 0</inkml:trace>
  <inkml:trace contextRef="#ctx0" brushRef="#br0" timeOffset="45258">13490 1652 21321,'56'22'-886,"0"-1"0,-16-8 0,-7-1 0,-3 4 0</inkml:trace>
  <inkml:trace contextRef="#ctx0" brushRef="#br0" timeOffset="46007">14693 1791 25920,'-12'49'43,"0"1"1,-1 0 0,4-10 0,1-1-1,1 0-66,0 1 1,2 1 0,3-1-474,3 15 0,7-3 68,5-9 0,5-3 377,5 0 1,5-10 139,4-23 1,1-12 39,17-23-252,-27-2 0,-5-5 224,-7 3 0,-3-1 53,1-2 0,-1 0 73,-2 0 0,-2-1 266,0-5 0,-1 2-180,0-11-307,-8 9 0,-5 49-1,-6 20-2,1 10 0,3 6 11,2 2 0,2 2-385,-2 9 0,3-1 368,5-14 0,2-4 9,8 12 514,4-31-369,16-13-84,-3-14-61,10-9 25,-15-4 0,-1-4 86,14-18 658,-1 1-909,-16 18 78,-12 24 50,-3 14 6,10 26 34,17 8-23,-3-20 0,3-2 6,-2-8 0,1-3 5,2-4 1,0-5 16,9-8 23,-3-10 5,-6-8 6,1-28-113,-13-6 1,-2-2-22,-17 21 55,-7 21-95,-5 23-16,-2 23-427,11 17-652,13-18 1,6-2-788,14 13-985,22-19 2968,-9-43 0,-18 14 0,-4-17 0</inkml:trace>
  <inkml:trace contextRef="#ctx0" brushRef="#br0" timeOffset="46173">14384 1696 24855,'51'11'-1405,"0"-1"1,0 0 0,0 0-1,-4-1 1,-1 0 0,-1 0-1,-3-2 768,4 0 0,-3-2 1,-4 0-1,-3 0 1,-5-1-1,10 0 1</inkml:trace>
  <inkml:trace contextRef="#ctx0" brushRef="#br0" timeOffset="48374">16051 2569 23080,'23'-54'423,"0"1"1,1-3 0,-2 1-318,-4 8 1,-1-2-1082,-4 11 0,0-3 0,-1 0 1012,0-2 0,0 0 1,-1-2 1,1-7 0,-1-2 0,-1 4-10,-2-4 0,0 5-29,-1 2 0,-3 8 709,-6 15-709,-8 26 17,-5 29 0,0 17 14,3-2 1,-1 7 0,2 2-432,1-5 1,2 2 0,-1 0-1,2-1 402,-2 11 0,1-3 0,3-2-2,3-13 0,2-2 0,3-6 890,7 13-940,9-6 901,7-4-772,21-9 156,2-25-179,-20-19 0,-1-7-53,-8-1 0,-3-3 892,-2-11 1,-5-2-818,1-18-72,-5 4 443,-2 11-550,-3 14 62,-3 26 39,1 13 50,-1 23-50,3 4 184,10-11 1,6-1-160,6-2 0,5-4-8,12 1 0,3-5 50,2-9 0,0-8-11,-11-5 0,-2-4 0,15-23-50,-28-5 61,-7-1-67,-7 1-101,-4 2-73,-13 16 130,4 14-1,-7 21 39,9 13 6,4 6 0,13 1 0,7-11 0,6-3 19,9-4 1,6-4 33,12 1 1,0-5-29,-7-9 0,-3-6-115,-2-5 0,-6-4 180,4-25-90,-10-7 45,-10-5-65,-11 16 1,-5 0-82,-20-19 0,0 7 101,-19 27-78,11 27 78,4 9-51,8 10 237,5 24-142,18 2-27,1-19 0,4-1-17,3 1 0,3-3 6,13 18-6,-6-3 0,-12-9 67,-3 23-31,-8-24 1,0 2-21,-1 11 1,0 1-205,-1-9 1,-2-2 189,0-3 1,-2-2 53,-7 5 79,-18-3 66,-11-19-44,-7-24-39,14-17-85,13-27 18,24 0-49,13 6 1,8-2-9,-2 14 1,4 1 0,0-1-271,1 0 1,1 0-1,1 2 253,1 3 1,2 2 0,0 3 22,8-2 0,-1 5-76,-13 6 1,-1 2 78,3 1 0,-3 2-3,-4 2 0,-9 6-96,-7 0 102,-4 2 1165,-1 2-1171,-1 0 171,2 2-171,-1-1 39,1 0 95,-1-2-83,1 0-1,-1-1-50,-1 0-56,1 0-22,-2 3-1,1 14 79,0 2 6,2 12-6,4-5-51,3 0 51,6-5-72,14-1 72,9-12 95,13-15-62,-12-7-27,-3-15 61,-18 2-56,4-9 1,-7 8-130,-3 4 28,-6 19 51,-6 16-11,3 21 50,0-5-67,4 9-174,4-9 162,5-11 85,0-2 33,1-11 12,-4-11-1,9-10-50,2-11-62,7-2 12,-11 9 39,-3 12-23,-10 7-33,-1 3 61,-1 6-44,1 1 50,1 7-6,7 7 62,6-5-56,2-2 6,4-7-6,-6-7 11,11-7 0,-2-4 40,7-4-96,-10 1 6,-10 7-23,-1 4 29,-8 7 33,5 1 11,4 9 0,8 1 11,0-2-22,6-2 0,-5-7 23,1-2-18,3-2 7,14 0-18,10-13-61,-1 0-17,-1-14 17,-16 3-85,-5-4 40,-6-1 6,-7-1-73,-9 0-208,-9-5 280,-12 11 74,-6 3-57,-32 34 90,20 11 59,6-3 0,2 5-1,8 12 1,5 5-17,1 4 0,1 1-488,0 1 0,2 0 429,2-3 1,2-3-264,2 12-704,3-8-366,0-8-1232,1-11-129,-3-13 2711,-15-14 0,9-2 0,-9-7 0</inkml:trace>
  <inkml:trace contextRef="#ctx0" brushRef="#br0" timeOffset="48525">18744 1931 22201,'-12'-38'315,"1"0"1,1 4-1,1 4-2074,-4 3-8072,3 9 9543,-8 7 1,9 6 0,1 3-1</inkml:trace>
  <inkml:trace contextRef="#ctx0" brushRef="#br0" timeOffset="48675">17729 1769 22123,'43'-4'-1405,"-1"0"1,0 0 0,21 0-1,-7 1 1,-7 4 0,-11 1-1</inkml:trace>
  <inkml:trace contextRef="#ctx0" brushRef="#br0" timeOffset="48929">19125 1751 26889,'36'12'212,"1"0"1,-8 15 0,-2 8 0,-5 3-211,-8-1 0,-6 1 0,1 4-915,1 1 1,1 4-1,-1 1 1,-1-2 925,-2 7 0,-1-2 0,-1 1-36,1 6 1,-2 1 0,-3-3-548,-2-9 0,-4-2 0,-5 1 570,-10 2 0,-7 2 0,-2-2 0,5-7 0,3-2 0,-2-5 0,-9-4 0,1 1 0,-1-1 0</inkml:trace>
  <inkml:trace contextRef="#ctx0" brushRef="#br0" timeOffset="49940">20015 3910 25472,'-31'0'734,"-5"16"-606,15 13 1,1 6-1740,-4 6 0,-1 2 1700,0 6 1,0 6-44,10-14 0,1 5 0,0 1 0,3-2-207,-1 10 1,3-1 0,1 0 160,1 1 0,1 1 0,4-5 229,7 6 0,8-7-229,1-23 0,5-3 17,10 9 0,4-3-17,-3-8 0,1-2 776,2 2 1,-1-7-3046,6-16-3024,-27-11 5293,-18-10 0,0 12 0,-2 2 0</inkml:trace>
  <inkml:trace contextRef="#ctx0" brushRef="#br0" timeOffset="52480">20294 4339 23019,'22'-53'1668,"-4"7"-1500,-22 30-95,-7 3-62,-9 4-22,-11 4 11,-5 7-5,-4 13-29,0 11-3,17 5 1,4 5-115,5 1 0,6 3 95,6 4 0,6-1 61,3-12 1,5-4 84,29 3-29,-8-25 113,-3-13 11,-4-7 95,-1-25-230,-10-7-5,-4-4-219,-7 19 101,-5 20 68,-3 22-40,1 12-5,-1 28-57,20 4 29,3-2-57,21-13 130,-2-26 5,21-12 42,-29-12 0,0-6-17,6-6 0,-2-6-8,-3-11 0,-5-6-17,-1-8 0,-4-1-498,-5 7 0,-2 1 501,-2-2 0,-1 2-3,-3 12 0,-2 2 151,1-5 0,-2 2-11,3-5-100,-4 12 111,-6 47 45,-6 25-76,1-8 1,-2 3-344,-1 8 1,-1 5 278,4-10 0,-1 5 0,0 1 0,1-2-13,-1 9 0,2 0 0,-1 0-27,2-7 1,-1 1 0,2-2 0,0-3 5,2 15 1,3-7-23,1-14 0,3-4-151,7 8 1066,5-10-948,-1-16 33,5-19-17,-7-39-17,-1-3-203,-10 9 1,-3-2 236,-1 8 0,-2-1-3,-4-11 0,0 1-3,-4-17 329,3 25 0,2 2-754,8-1-197,15 13-229,14 2-199,3 11 1,4 1 489,-8 1 0,0-2 9,21-7 0,0-6 473,-17-4 0,-4-5 397,4-10 1,-5-5 733,-9-3 1,-7-1-707,-4 10 0,-4 2 538,-3-20-4,-2 37-545,-11 20 125,-7 47-369,4-7 1,2 3-53,1 3 0,2 1-437,2 3 1,3-2 405,2-16 0,2 0 100,5 6 0,3-2-36,16 17-14,-5-28 0,3-8 42,25-22-39,-11-18-50,-5-21-6,-12 4 34,2-12 727,-8 18-913,-2 10 152,-9 29 0,-5 18-33,-1 8-57,0 17-314,8-9 404,15-2 0,4-21 102,11-13-52,-4-11-39,2-5 57,3-7 21,14-15 146,-6 5-128,-5 1-107,-15 13 0,-18 13-6,-4 3-11,-1 8 17,1 16 6,4-2 22,2 10-28,7-15-50,3-4-23,4-6-45,2-4-201,2-4-488,-1-7-436,-1-7-8588,-7-35 9553,-7 11 0,-5-6 0,-4 26 1</inkml:trace>
  <inkml:trace contextRef="#ctx0" brushRef="#br0" timeOffset="52630">21369 4201 24267,'41'-11'-154,"1"0"1,-1 0 0,6-1 0,0 0 0,-7 2-1,10 3 1,5-3 0</inkml:trace>
  <inkml:trace contextRef="#ctx0" brushRef="#br0" timeOffset="53698">22606 4295 24486,'-11'-28'890,"-8"15"-632,-15 40-112,-3 10-62,14-3 0,1 3-81,9-9 0,1 1-138,-2 9 1,4 0 134,10 11 62,13-20 0,6-3-57,6-6 1,4-4-1,12 2 1,2-7 69,1-14 1,-2-9-12,-3-6 1,-5-5-62,-9 1 0,-5-3 64,9-24-67,-19 22 72,-5 10-106,-3 11-5,-8 17 34,0 10-40,-5 14 45,4 3-51,3 2-49,4-3 10,16 3 140,4-18 1,6-2 22,-3-23 11,-10-9-40,-2-11 7,-4-8-1,-3-5-50,-2-1 84,-2-15 107,2 10-175,10 3-49,1 20-6,12 14 39,-2 13 0,2 5 0,-1 12-23,4 22 18,-12-9-79,-1 13-174,-11-8 107,-3-15-17,-1 2 140,0-18 123,1-7-89,10-13 27,10-18 18,7-4 27,6-9-44,-5 11 72,9 0-112,-7 12-66,2 12 72,-15 16 0,-7 12-331,-4 3-700,-4 1-363,2-1-5171,0 5 6565,3-9 0,-3-6 0,0-9 0</inkml:trace>
  <inkml:trace contextRef="#ctx0" brushRef="#br0" timeOffset="54680">23631 4558 23741,'-28'18'672,"1"6"-616,10 14-56,3 2 6,7 1-12,3-2 6,11-5-6,24 0 12,22-15-3,-14-16 0,2-5 55,-6-5 1,-2-5-137,0-6 0,-3-5 84,-9 1 0,-2-3 13,7-18 1,0-6 11,-10 12 1,0-2 0,-1 0-439,1 0 0,-1-1 0,-1 0 510,3-19 1,-5 3 44,-6 19 1,-3 4 70,1-24 16,-5 17-145,-14 17 106,-7 52-121,4 5 1,1 7-56,5 0 1,1 6 0,3-2-493,0-4 0,1-1 0,1 0 472,1 20 0,1-4 0,3-21 0,1-2 508,4 3 1,4-3-425,13 5 101,17-12-135,-2-36 51,1-15-95,-10-10 61,-10 8 0,0 0-5,9-19 1651,-3 6-1763,-13 20 16,-9 29 34,-1 8 0,0 14-67,0 2-34,0 4-44,1-4-225,7 2 370,0-15 34,6-3 111,4-15-94,-3-11-51,7-3 11,-7-9 17,10-11-28,-3 2-90,0 2-83,-10 14 89,-7 9 84,-5 10 0,1 9-6,3 5-27,6 3 38,3-9 51,4-8-50,0-5 27,2 0-33,2 0-28,11 0-28,-2 13 56,-3 1 6,-8 13-6,-13 0 0,-4 1-78,-2-1-79,-13 5 151,-7-9-269,-11-4-1018,4-17-214,11-10-1361,9-7-173,11-6 3041,22-18 0,4-1 0,-12 12 0,9-5 0,0-1 0</inkml:trace>
  <inkml:trace contextRef="#ctx0" brushRef="#br0" timeOffset="55148">24808 4359 21433,'4'-29'1246,"1"-1"1,2-16-1242,-7 44 1,0 11-6,-1 6 0,-1 9-22,-1 16 22,1-11 0,0 7 28,2-15 11,0-9 62,1-3 11,2-8 84,5-7-68,6-9-27,2-9 151,-2-6-134,-5 8-118,-5 7 11,-3 9 56,0 1-291,-1 3-140,1 0 482,1-2 33,-1-3-101,1-1-5,-1-1-45,-1 4-1249,0 1-5007,-6 4 6256,-10 12 0,6-7 0,-4 7 0</inkml:trace>
  <inkml:trace contextRef="#ctx0" brushRef="#br0" timeOffset="56031">24908 4696 23702,'-29'34'179,"7"-1"-145,17-3-34,3-2 0,3-4 67,14 0 56,10-12 11,16-4-16,3-22-23,-12-1-89,-4-10 78,-10 6 39,-3 0 39,-2 4-55,-4 3-219,-4 7 101,-2 10 11,-3 7 0,-1 9-157,0 11-39,5-3 241,10-2-12,0-13 68,8-10-34,-7-6 40,-1-5-74,-2-4-33,-3-5-11,-3-3-17,-3-9 34,-2-2 5,-1-1 22,0 10 68,2 9-101,3 8-140,10 3 67,7 7-22,8 14 62,-5 2-119,-5 9-77,-12-8-186,-2-2 180,-4-2-202,-1 0 398,-1-8 246,0-3 6,1-9 39,3-6 51,2-3 178,9-9-285,3 7-364,-10 8 131</inkml:trace>
  <inkml:trace contextRef="#ctx0" brushRef="#br0" timeOffset="56180">25101 4347 13463,'0'0'0</inkml:trace>
  <inkml:trace contextRef="#ctx0" brushRef="#br0" timeOffset="56498">25283 3972 22940,'29'53'421,"1"-1"1,-6 0-1,-1 4 1,-13-29-394</inkml:trace>
  <inkml:trace contextRef="#ctx0" brushRef="#br0" timeOffset="56498">25399 5191 21789,'-8'14'-6,"-18"34"-11,-4-4-140,-9-5 1,-3-8-1225,12-16 0,0-3 1381,-2-1 0,2-2 0,-4-3 0,19-6 0</inkml:trace>
  <inkml:trace contextRef="#ctx0" brushRef="#br0" timeOffset="57031">23137 5492 27186,'40'-14'152,"0"-1"0,0 1 1,5 0-1,2 1 0,1 5-132,4 7 1,1 6 0,1-1-580,-10-1 1,1 0-1,1 0 1,3 1 558,0 1 0,2 0 0,2 1 0,0 0 0,-2 0-41,8 0 0,-2 0 1,0 1-1,1-1-60,-1 1 0,2-1 1,-3 0-1,-5 0-19,-5-1 1,-3-1 0,-7 0-313,17 2 79,-45-5-1093,-14-1-396,-23 0-447,-5 0 0,-9 0 0,-1 0 2154,-6 2 1,-3-1 0,3 0-1,5 0 1,1-1 0,2 1-1,-8 1 1,1 0 0</inkml:trace>
  <inkml:trace contextRef="#ctx0" brushRef="#br0" timeOffset="57213">23312 5647 19479,'5'-12'3733,"42"7"0,22 5-4269,-26-2 1,3 0 0,3 1 0,3 0 164,-4 2 0,6 0 1,1 0-1,1 1 1,-4 0-1,-4-1-1636,13 1 0,-6-1 1,1 1 954,-4-1 0,1 1 1,-1 0-1,-4 0 1052,15-1 0,-8-1 0,-23 0 0,-2 0 0,24 0 0</inkml:trace>
  <inkml:trace contextRef="#ctx0" brushRef="#br0" timeOffset="57380">24645 5719 26060,'33'-7'-8195,"-6"2"8195,-16 5 0,-6 0 0,-3 0 0</inkml:trace>
  <inkml:trace contextRef="#ctx0" brushRef="#br0" timeOffset="66090">12313 6128 28149,'42'-10'11,"-11"4"0,4 2-11,15 0 0,8 1-808,-8 1 0,6 0 1,3 0-1,0 1 777,-11 0 1,1 0 0,0 1 0,0-1 0,0 1-223,0-1 0,1 0 0,0 0 0,-2 1 0,-1-1 244,2 1 1,0-1 0,-4 1-1,-4 0 9,3-1 0,-4 0 449,-9 0 1,-2-1-445,17-1 107,4-6-61,-12 2-2174,21-4-4004,-20 4 6475,11 1 0,-28 4 1,-4 0-1</inkml:trace>
  <inkml:trace contextRef="#ctx0" brushRef="#br0" timeOffset="72684">19598 8358 23287,'20'-31'821,"1"0"1,-3 2 0,-1 8-486,-5 17-118,9 2-112,17 0 1,13 2-89,-10 1 0,5 0 1,3 1-1,2 0-823,1 0 0,3 1 1,1-1-1,0 1 1,-2 0 801,-3-1 1,-2 1 0,1-1 0,-2 0-1,0 1 1,7 0 1,0 1 0,-3 0 0,-6-1 367,0-1 1,-5 0-1040,-1-1 1,-2 1 672,15 0 0,-15-1 0,-18 0 0</inkml:trace>
  <inkml:trace contextRef="#ctx0" brushRef="#br0" timeOffset="73590">2998 9096 24116,'51'-7'212,"-1"-1"1,-2 4 0,8 1 0,2 1 0,2 0-181,-7 1 1,2 1-1,1 0 1,0 1 0,0-1-1166,2 0 1,0 0 0,0 0 0,0 0 0,-2 0 1132,-2 0 0,0 0 0,-2 0 0,-2 0 0,-5 0-32,2 0 0,-6 0 1,-2 0 382,9 0 1,-3 0-825,-13 0 0,-2 0-760,17 0 1,-10 0 0</inkml:trace>
  <inkml:trace contextRef="#ctx0" brushRef="#br0" timeOffset="73824">3462 9202 19064,'-57'9'3742,"15"-2"-3020,72-7-437,1 0 1,8 0-1034,0-1 0,8-1 1,6 0-1,1 0 1,0 0 791,-1 1 1,1 0 0,1 0 0,2 1 0,-1-1-1,0-1-330,1 1 1,1-1 0,-1 0 0,1 0 0,-1 0 0,-1 1 292,-3 0 1,1 0-1,0 0 1,-2 0-1,-3 1 1,-5-1-3,8 0 1,-6 1-1,-1-1 520,13-1 0,-6 0-659,-16 0 0,-5 0-382,13-2-1113,-28 0-2337,-15 3 4372,-15 0 0,8 1 0,-7 0 0</inkml:trace>
  <inkml:trace contextRef="#ctx0" brushRef="#br0" timeOffset="76195">16797 11243 24710,'42'-6'171,"1"0"1,-1 0 0,10 1 0,5 0 0,2 1 0,0 1-137,-11 2 1,1 0 0,0 0 0,0 1 0,0-1-897,1 1 1,1-1 0,0 0 0,-1 0-1,-2 0 882,8 0 0,-1-1 0,-3 1 0,-5-1 4,8 0 1,-7 0 468,-9 0 0,-3-1-438,19-2 720,-5-2-799,-17 1-2503,-11 1 2526,-40 7 0,5-1 0,-15 3 0</inkml:trace>
  <inkml:trace contextRef="#ctx0" brushRef="#br0" timeOffset="76963">5407 12372 25522,'44'-38'186,"-4"22"1,10 3 0,0 2-167,-5 4 1,1 3 0,4 0-1183,4 0 0,6-1 0,0 1 0,-2 1 1163,-7 0 1,-2 2-1,-1-1 1,1 1 14,0 0 1,-1 0 0,1 0 0,-1 1-17,-3 0 0,0-1 0,-1 1 0,2 0 138,2 0 1,1 0 0,-1-1-1,-2 0-211,3 0 0,-3-1 1,0 0-670,2 0 1,0 0 0,-6-2-556,-6 0 0,-6-2-1479,14-8-4562,-22 2 7338,-6-3 0,-9 7 0,-2 2 0</inkml:trace>
  <inkml:trace contextRef="#ctx0" brushRef="#br0" timeOffset="77547">9937 11903 25763,'38'-36'162,"-11"18"1,6 4-130,15 7 1,8 4-549,-11 0 0,3 1 0,3 0 0,-2 0 561,11 0 1,0 1 0,-1 0-27,1 0 1,0 0 0,-6 0 12,4 1 1,-10 0 5,-8 0 692,-1 0-1554,-19 0-4660,-1 0 5483,-19 3 0,0-2 0,-2 3 0</inkml:trace>
  <inkml:trace contextRef="#ctx0" brushRef="#br0" timeOffset="78814">16636 11943 17020,'-37'6'1258,"0"-1"0,3 1 1,8-3 1373,17-3-363,5 0-785,1 0-767,17-9-577,8-1-73,28-11-666,-13 10 0,3 1 638,15-1 0,5 1-458,-13 3 1,1 1 0,5 0 437,-8 2 0,3 1 0,2 0 0,1 1 0,-2 0-1,8-1 0,0 1 0,0 0 1,-1 1-21,0-1 1,0 1-1,-1 0 1,-4 0-1,2 1 0,-3 1 0,-6 0-1,-10 0 1,-3 1 4,5 1 1,-2 2-3,22 2 0,-5 1-39,-24-4 1103,-21-1-1064,-6-3-1141,0 2-3727,-18-2 74,1 1 4794,-18-2 0,19 1 0,2-1 0</inkml:trace>
  <inkml:trace contextRef="#ctx0" brushRef="#br0" timeOffset="80515">3253 13197 24480,'17'-21'644,"19"4"-611,2 15 1,7 2-695,-7 0 0,3-1 1,4 1 676,0 2 1,4-1 0,3 2 0,0-1 0,-3 0-577,2 0 0,-2 0 0,0 0 0,2 1 568,-1 0 0,4 0 0,1 1 0,-3-1 0,-4 1-7,8 0 1,-5 0 0,-2 0-57,-5-1 1,-1 0 0,-2 0 56,13 1 1,-3-1 11,-3-1 0,-2 1 2,-9-2 1,-2 0-14,-3 0 0,-3 0-59,4-1 260,-17 0-1392,-15 0-874,3 1-4065,0 1 6127,6 0 0,-5 0 0,1-1 0</inkml:trace>
  <inkml:trace contextRef="#ctx0" brushRef="#br0" timeOffset="81099">7121 13128 26329,'51'-19'156,"-1"-1"1,-3 8 0,2 2 0,4 2-107,-1 4 1,2 3-1,2 1 1,2 0-808,-7-1 0,1 1 1,2 0-1,1 0 1,2 1 757,-4 0 1,2 1-1,2 0 1,1 0 0,0 1-1,0-1 1,-1 1-283,-1-1 1,0 0-1,0 1 1,-1-1-1,1 0 1,-1 1-1,-1 0 281,0-1 1,-1 1 0,1 0 0,-2 1 0,1-1 0,-3 0 0,0-1-10,9 2 1,-1-1 0,-1 0-1,-5-1 1,-3 1 10,-1-1 0,-5-1 0,-1 1-2,12-1 0,-5-1-286,9 1-326,-29-2-2687,-57 1 0,-20-1 921,9 0 1,-3 0 2658,-6 1 0,-5-1 0,6 0 0,13 1 0,3 0 0,-20 0 1</inkml:trace>
  <inkml:trace contextRef="#ctx0" brushRef="#br0" timeOffset="81399">7755 13277 26407,'54'-3'84,"1"0"0,-1 0 0,1 0 0,-1 0 0,1 0 0,-1 0 0,8 0 0,-3-1 0,-1 1 0,1 0 0,2 1-874,-9 2 1,1 0 0,2 1-1,0 0 1,-2 1 0,0-1-1,-4 1 817,5-1 0,-2 1 0,-2 0 0,-1 1 0,1 0-13,8 1 0,-1 1 0,0 0 0,2 1 107,-5-1 1,2 0-1,0 0 1,-1 0-1,-3-1-109,-1 1 1,-2-1 0,-2-1 0,0 1 31,14 1 1,-2 0 0,-8-1 75,-9-1 1,-10-2 1097,-11-1-970,-7 0-248,-7 0-450,-3 0 1522,-4 0-1072,0-8 0,0 6 0,0-6 0</inkml:trace>
  <inkml:trace contextRef="#ctx0" brushRef="#br0" timeOffset="81566">10540 13409 19720,'0'0'0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30:23.025"/>
    </inkml:context>
    <inkml:brush xml:id="br0">
      <inkml:brushProperty name="width" value="0.09071" units="cm"/>
      <inkml:brushProperty name="height" value="0.09071" units="cm"/>
      <inkml:brushProperty name="color" value="#FF0000"/>
    </inkml:brush>
  </inkml:definitions>
  <inkml:trace contextRef="#ctx0" brushRef="#br0">9714 6104 22621,'-20'-13'1355,"10"1"-912,25 7 10,8-2-72,9 1-154,15-1 0,10 1-199,-12 2 0,5 0 0,3 1 0,-2-1-715,0 0 1,0 0 0,1 0 0,2 0 685,-4 1 0,2 0 0,0-1 0,-2 1 0,-3 1-5,6-1 0,-4 0 1,-1 0-203,2 0 1,-1 0 0,-3 0-135,1 0 1,-4-1-18,0 0 1,-7 1-325,-7-1-1160,-24 2-2184,-40 2 4027,-4 5 0,0 0 0,-10-2 0,19 2 0,-1 1 0</inkml:trace>
  <inkml:trace contextRef="#ctx0" brushRef="#br0" timeOffset="318">9933 6305 25359,'55'-12'7,"1"0"0,-1 1 0,1-1 0,0 1 0,-1-1 1,-2 0-1,0 1 0,0 1-947,6 3 1,2 2 0,-1 0 0,-6 1 851,-6 0 0,-3 0 0,-2 1 29,13-2 1,-3 0 543,-15 1 1,-2 0-469,-3 0 0,-2-2 1053,13-4-263,-11-1-650,-16 4-157,-13 0 1978,-3 5-5579,6-1 3601,6 2 0,-4 0 0,1 1 0</inkml:trace>
  <inkml:trace contextRef="#ctx0" brushRef="#br0" timeOffset="30124">3943 10046 23304,'-44'-11'1143,"10"2"-852,34 9 291,0 0-245,10-2-236,29-2-396,-3 2 1,4-1-473,5 1 0,5 1 601,-4 0 0,3 1 0,-6 0 0,-11 0 1,-1 0-1,4 1 0,0-1 0</inkml:trace>
  <inkml:trace contextRef="#ctx0" brushRef="#br0" timeOffset="31800">7933 10036 21825,'-42'-24'1686,"7"4"-1176,35 20 1355,-2 0-1775,16-2-90,7 1 19,28 0 1,18 0-28,-24 2 0,4 0 0,3 1 1,3 0-1,2 0-466,-4 1 0,3-1 0,2 1 0,1 1 0,2-1 0,0 1 0,0 0 472,-7-1 1,2 1 0,0 0 0,1 0-1,0 0 1,0 0 0,0 0 0,-2 0 0,-1 0-354,7 1 1,-1 0 0,0 0 0,-2 0-1,0 0 1,-1 0 0,-1 0 312,3 0 0,0 1 0,-1-1 0,-1 0 0,-4 0 0,-3-1-33,15 1 0,-7-1 0,0 0 9,0-1 1,-1-1-1,-4 0 91,2 0 1,-5-1 117,-4-2 0,-6 1 210,-2-2-40,-21-1-156,-7-1 2007,-5 2-3307,3 2 1971,6 0 1,-5 0-1,3 0 1</inkml:trace>
  <inkml:trace contextRef="#ctx0" brushRef="#br0" timeOffset="34930">13077 10030 21562,'4'-26'1798,"2"4"-1350,5 18-89,6 1-51,6 1-28,12 1-23,22 1-729,-15 0 1,5 0 523,-6 1 0,3 0 1,5 0-388,0 0 0,6-1 0,3 1 1,1 0-1,0-1 356,-7 1 1,0-1-1,1 1 1,1 0-1,1-1 1,1 0-367,0 1 1,2-1 0,2 0 0,0 0-1,-1 0 1,-2 0 0,-2-1 342,6 1 1,-3 0 0,-1-1 0,-2 0 0,-1 0-1,2 0 1,0 0 0,-4 0 0,-6-1-3,4-1 1,-6 0 42,-1 0 1,-2-2 469,-7 1 0,-2 0-207,23-5 1080,-22 4-1824,-19 2 2306,-5 6-1864,12 8 0,-9-6 0,4 6 0</inkml:trace>
  <inkml:trace contextRef="#ctx0" brushRef="#br0" timeOffset="38215">14316 9116 24469,'9'22'874,"-3"-4"-426,-1-11-5,1-3-46,8-3-128,7-5-163,14-7-42,4-7 1,5-5-62,-9 3 1,3-1 0,1-2-813,10-6 0,3-2 1,-3 1 819,-8 5 0,-1 1 1,-2 0-12,13-8 0,-6 3 0,0-2-516,-9 7 516,-25 25 0,-1-5 0,-16 17 0</inkml:trace>
  <inkml:trace contextRef="#ctx0" brushRef="#br0" timeOffset="39065">16791 10076 24111,'43'-1'282,"0"0"0,0 0 1,7 0-1,1 0 0,0 0-135,2 2 1,0 0 0,6 1-730,-14-1 0,4 0 1,2 1-1,2-1 1,0 1-1,0-1 671,1 0 1,0 0 0,1 0-1,0 0 1,2 0 0,0 0-19,0 0 0,2 1 0,2-1 0,-1 0 1,1 0-1,-2 0 0,-2 0 33,1-1 1,0 0-1,-1 0 1,-2 0 0,-2 0-1,-2 0-39,8-1 1,-3 1 0,-4-1 0,-3 1-25,-1-1 1,-4 0 0,-7 0 1108,12-2-1150,-12 1 655,-6 1-655,-9 0-108,-10 1-664,-6 2 160,-6 7-5802,0 2 6414,-2 5 0,2-7 0,-2-3 0</inkml:trace>
  <inkml:trace contextRef="#ctx0" brushRef="#br0" timeOffset="40418">2808 11207 24587,'-18'-7'1428,"23"-1"-1291,23 3 1,12 3 4,16-2 1,6 0-1792,-9 2 1,3 0 0,2 0 1694,-8 1 0,1 0 0,1 0 1,1 0-29,0 0 0,1 1 0,1 0 0,3-1 17,-4 1 0,3 0 0,2 0 0,-1 0 0,-2 0-19,-3 1 1,0-1 0,-1 0 0,-1 1 0,2-1-4,0 0 1,2 0-1,0 0 1,-3 0-1,-3 1-2,10-1 0,-4 1 1,-5-1 13,2 0 0,-8 0 1033,-7 0-856,0 0-118,-13-1-84,-2 0 2215,-15-1-3761,-4 2-894,6 0 2440,8 0 0,-6 0 0,3 0 0</inkml:trace>
  <inkml:trace contextRef="#ctx0" brushRef="#br0" timeOffset="41235">8523 11191 23422,'-36'-21'1601,"10"3"-973,55 12-317,18 2 0,8 2-227,-11 0 0,2 0 0,4 0-992,2 1 0,4 0 0,2 0 0,-1 1 965,2 0 0,-1 0 1,2 1-1,0-1-352,-7 1 0,1 0 0,0 0 0,1 0 0,-1 0 310,3 0 1,0 0 0,0-1 0,0 1 0,0 0-325,2 1 1,1-1-1,-1 0 1,1 0-1,0 0 309,-2 0 0,-1 0 0,1-1 0,1 1 0,2-1 13,-7 1 1,3-1 0,0 0-1,2 0 1,0 0 0,-1 0 0,-1 0-169,-3 0 0,-1 0 1,0 0-1,0 0 1,-1 0-1,1 0 1,-2 0 148,8 0 0,-1 0 1,1-1-1,-2 1 1,-2-1-1,-1 1 111,11-1 1,-2 0-1,-4 0 1,-7-1-103,1-1 0,-7-1 649,-2 0 1,-3-2-650,-10 2 0,-2-1 1898,16-2-2080,-18 2 2266,-23 4-3639,-3 1-1534,-22 8 3086,-29 11 0,17-7 0,-11 5 0</inkml:trace>
  <inkml:trace contextRef="#ctx0" brushRef="#br0" timeOffset="41785">8473 11352 22935,'50'-6'425,"0"1"1,0 0 0,0 0-1,-4 0 1,-1 1 0,1 1-1,3 1-1480,3 2 0,4 1 1,1 1-1,1 1 0,-3-1 1117,-4 1 1,-2-1 0,1 1 0,-1 0 0,1 0-171,1 0 0,0 0 1,1 1-1,-1-1 1,1 1 108,-2-1 0,1 1 0,-1-1 0,2 1 0,2-1 14,0 0 0,3 0 0,2 0 0,0 1 1,0-2-1,-1 1-9,-3-1 1,1 0-1,-1-1 1,0 0 0,0 1-1,2-1 0,-5 0 0,2 0 1,0 0-1,0 0 1,-1-1-1,-2 0 1,-3 0-7,16 0 0,-4-1 0,-3-1 0,-3 0 2,1 0 0,-4-1 0,-7 0 9,13-7 448,-1-3 1933,-17 0-2151,-3 1 2074,-19 4-2281,-13 7 2106,-4 1-2269,0 6-599,0 3-599,0 3-1552,-3 1-1367,-5-5 4246,-11-2 0,8-3 0,-4-2 0</inkml:trace>
  <inkml:trace contextRef="#ctx0" brushRef="#br0" timeOffset="46166">19993 8695 22049,'-8'-28'1367,"6"6"-1031,8 22-17,6 0-67,4 0-28,3 2-123,4 5 0,13 15-95,-8 1 33,7 11-39,-15-4 5,-6 2-5,-5 3-5,-5 17 5,-11-23 0,-4 2 0,-3 9 0,-3 1 8,-8 4 1,-1-1-7,3-7 1,0 0-138,2 0 0,3-1 140,-3 18-2,11-16 0,5 2 5,3 0 1,6 0 5,11 8 0,6-2-302,-2-10 0,5-5 229,8-4 0,3-4-25,-8-9 0,1-2 0,7-1 0,2-1 157,19 1 695,-4-2-583,-28-8-79,-19-1-106,-13 1 583,-5 4-578,-11 6 34,-19 25 37,17-8 0,1 5 13,-7 15 1,1 3-583,6-4 0,4 0 510,1 4 0,4-1-15,6-11 1,3 0-82,0 15 0,2 4 79,1 0 0,2 2-34,0-12 1,1 2-1,1-3-364,1 9 0,1-3 367,0-4 1,-1-3 4,2-16 1,-1 0-3,0 7 0,-1 0 497,1-5 0,-2 0-388,-3 3 0,-4-2 473,-19 16-302,-6-21-22,-12-8 751,8-12-763,-20-2-291,3-4-4351,3-27 4424,36-17 0,9 7 0,20 0 0</inkml:trace>
  <inkml:trace contextRef="#ctx0" brushRef="#br0" timeOffset="46315">20581 11029 15911,'0'0'0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31:26.163"/>
    </inkml:context>
    <inkml:brush xml:id="br0">
      <inkml:brushProperty name="width" value="0.09071" units="cm"/>
      <inkml:brushProperty name="height" value="0.09071" units="cm"/>
      <inkml:brushProperty name="color" value="#FF0000"/>
    </inkml:brush>
  </inkml:definitions>
  <inkml:trace contextRef="#ctx0" brushRef="#br0">1338 3038 18576,'-31'-2'1547,"5"0"-915,26 2 758,-2 0-869,0 0 476,1 0-706,12 0-65,24-1 1,14 0-189,-5 0 0,6 1 0,4-1 0,2 0-595,-7 1 0,3-1 0,2 1 0,0-1 0,0 1 0,-1 0 557,7-1 0,0 0 0,0 1 0,-1-1 0,0 1 1,-1 0 0,1 0 0,-1 0 0,-2 0 1,-6 0-103,3 0 1,-5 0-1,-1 0 114,1 0 0,-1 0 0,-3 0-13,2 0 0,-3 0 3,-3 0 0,-5 0-546,-8 0-723,-16 0 980,-8 0 286,11-6 0,-9 4 0,9-4 0</inkml:trace>
  <inkml:trace contextRef="#ctx0" brushRef="#br0" timeOffset="917">4482 3012 19708,'-20'-19'2335,"10"4"-1942,24 15 27,25 0-241,-5 0 1,8 0-704,6 1 0,9 0 0,5 1 0,2 1 576,-13-1 0,2 1 1,1-1-1,3 1 0,0 1 1,3-1-309,-5 0 1,2 0 0,2 1 0,2-1-1,-1 1 1,0-1 0,-1 1 0,-2 0 255,1 0 0,-2-1 0,0 1 0,-1 0 0,0 0 0,1 1 0,0-1 0,-3 0 0,2 1 0,2 0 0,-2 0 0,0 0 0,-2-1 0,-3 1 0,-4-1-334,11 1 1,-7 0-1,-1 0 1,1 0 286,9 1 1,1 0 0,-2 1 0,-8-2-4,5 2 0,-9-2 47,-13 0 0,-4 0 1396,12 1-1208,-26-2 2558,-12-2-2693,-3-2 2405,1 3-2018,3 0 0,-1 1-224,0-2-190,-2-1-23,-1-1-1743,-5 5 1743,-14 2 0,9-1 0,-8 0 0</inkml:trace>
  <inkml:trace contextRef="#ctx0" brushRef="#br0" timeOffset="12698">13446 459 25662,'-2'50'220,"1"-1"1,-1-1-1,0-4-158,-1 13-57,-1-3-5,1-6-168,0-2-128,2-20-343,0-18 381,1-27 191,0-26 67,1 14 0,1-3-673,1-8 1,0-2 739,3-5 0,0-1 59,1-2 0,0 0-45,0 4 1,0 1 329,1-2 1,0 2-146,-1 7 0,2 4-244,1 6 1,2 3-68,9-3 39,6 35 1312,0 14-1458,-5 7 1,-1 6-168,-3 5 0,-3 3 201,2 0 1,-4 0 52,-5 0 1,-5-3 53,-16 11 11,-7-8 39,-12-7 56,-4-9 28,3-7 62,-3-7-191,14-3-162,4 5 163,16 1-34,10 10 292,8 3-430,3-6 1,6 1-135,9 0 0,3-1 159,1-1 1,1-2-180,5-4 0,0-4 230,-11-5 0,-2-4 101,0-4 0,-1-3 0,23-11-48,-9-17 171,-12-8 103,-19 11 1,-4-2 564,-3-25-562,-21 6-229,-2 25 462,-10 32-563,13 14 205,7 33-124,18-20 1,6 1-26,-1 0 0,3-2-303,15-1 1,4-5 257,-4-9 0,1-4 28,4-2 1,0-2-12,1-2 0,0-3 53,0-1 1,-1-2 19,-3-4 0,-1-4 33,3-8 1,-5-6 114,-10-4 1,-7-3-54,-7-4 1,-9 0-85,-24-13-8,-2 31 0,-3 6 30,-22 4-53,17 13 1,1 4-115,-12 20 33,11 14 101,37-8 594,26-12-582,11-19 38,5-4 23,-1-11 142,-16-2 1,-1-4 473,17-19-168,-4-3-505,-22 15-16,-13 12-33,-5 18 22,0 31 13,0-1 1,0 7-1,0-2 0,0 3 0,0 0-432,0-3 0,0 1 0,0-1 428,0 1 0,0-1 0,0-2-82,0 5 0,0 0-56,-1 8 0,-2 0 187,-5-7 1,-3-3 114,-4-3 1,-3-5-96,-19 2-62,-2-46 29,13-17-34,6-23 0,13 15 0,3-4-34,4-1 1,2-4-1,4 0-213,4-4 0,3 1 0,3-2 247,4-8 0,3-1 0,2 4-285,-3 11 0,1 4 1,1 2 286,12-9 1,0 7-3,9 2 1000,8 12-1056,-10 18 122,1 27-66,-18 20-5,-11 5 575,-6-4-799,-3-20 1125,1-7-896,3-7 40,8-9 55,8-25-90,-1 1 63,2-18 10,-10 12 45,-2 2-39,-2 5-5,-1 3-130,-1 10 1,7 20 50,-3 7-6,10 17-83,-1-5-163,7-3-12,5-4-94,20-7 291,-26-15 0,0-3 33,1-2 0,-2-4 31,-2-6 1,-3-3 2,7-23 5,-3-10 20,-15 22 1,-1-4 72,2-17 0,-2-3 280,-5 1 0,-1-1-42,0-2 0,-3 3-297,-3 18 0,-4 6-39,-6 3-5,-2 42 5,-2 13 22,1 25-19,6-4 0,4 5-1030,6 3 0,3 1 1010,-2-19 0,3-1 1,1-1-57,10 13 0,4-6-123,1-19 1,2-5 189,0-4 1,3-3 5,29 2-31,-17-16 0,2-8 131,-2-11 1,0-7 8,4-8 1,-3-5-66,-12 2 1,-5-1-42,-6 1 0,-5 2 53,-7-3-56,-5 13-50,-12 11 1949,-24 25-1919,11 6 0,1 4-8,-5 6 0,3 3-20,7-2 1,4-1-59,0 17 399,21-24-326,24-9 190,17-18-118,-14-7 0,-1-2-36,-6 0 0,-2-1 36,16-23-39,-22 17-5,-5 7-51,-7 6-56,-3 8 72,-2 21-111,1 11-134,0 5-1,2-4 51,2-17 246,9-5 163,15-15-29,3-9 12,10-13 89,-9-3-106,3 0-5,-4 4-34,0 5-57,-5 8-77,4 8-146,-5 27-292,0 15 331,-12 7 56,-7-2 84,-6-21 73,2-5 403,7-10-375,14-25-709,-5-2 1,1-3-1301,1-4 1,0-3 1803,9-11 1,-3 3 0,-3 4 0,1-3 0</inkml:trace>
  <inkml:trace contextRef="#ctx0" brushRef="#br0" timeOffset="13346">17795 365 26670,'-8'32'18,"0"0"1,-1 1 0,1 0-347,1 3 1,1 0-669,-1-3 1,0 0-730,-4 24-1017,1-13 2742,-13-33 0,15 0 0,-10-23 0</inkml:trace>
  <inkml:trace contextRef="#ctx0" brushRef="#br0" timeOffset="14897">17639 191 25365,'18'-30'341,"0"0"1,7 3 0,2 11-487,20 46-93,-19-4 0,-3 5-121,-5 13 0,-7 3 267,-7-7 0,-4 0-135,-9 1 0,-4-3 227,-21 11 6,-10-7 55,-4-9 73,17-18 0,0-2 236,-10 4-113,5-6-111,26-8-73,20-3-23,10 0-50,16-2-112,-1 0 0,4-1-174,3 0 0,0-1 130,0 1 1,-1-1 118,-6 2 1,-3-1 36,-3 0 157,-11 1-17,-12 1-140,-6 0-11,-20 7 5,-5 14 498,-3 13-425,8 3-22,26 0 6,12-14-12,17-5 12,10-6 5,-8-6 0,2-4-40,-10-3 1,0-1-99,9-2 1,-1-3 160,9-16 21,-23 1 1,-3-4-61,6-15-7,-14 13 1,-4 0-29,-8-19-94,-20 20-18,-5 6 74,-4 28 33,7 14 0,16 8 258,19 21-398,3-22 0,4 0 53,0 0 0,2-1-120,6-1 0,-1-3-68,13 5 46,-9-2 55,-9-4-39,-12 5 281,-30-4 55,-17 1-73,-16-11 68,14-6-118,16-5 201,22-3-475,34-17 134,2 0 64,-2 2 0,1-1-281,-4 3 0,-1 0 315,3-2 0,0-1 39,-1 1 0,-1-1 56,8-8 0,-3 1 199,9-12-4,-21 16 1,-5-1 222,-9-1-241,-10 6-230,-29 7-11,-13 17 44,-8 8 46,3 17-12,26 2 34,9 2-17,14-2-82,15-12 1,9-2-53,12-4 0,5-4-421,3 1 1,2-2 436,7-5 1,-2-4 10,-13-4 1,-3-3-92,0-1 0,-1-1 136,-4-4 0,0-3 25,5-8 1,-4-4 114,-9 1 1,-3-3 44,1-2 0,-6-1-61,-4-10-146,-19 14 0,-5 19 1337,-17 3-1342,-8 17-1,1 1 0,1 11 314,14-1-341,3 0 55,3-1-73,5-2-105,4-2-96,4 3 173,17-5 85,9-2 27,6-7 1,1-11 16,-11-5 12,5-15 235,-6-1 179,-3 0-476,-10 11-123,-6 10 44,-1 4 74,0 7-35,1 2-212,10 19 6,13-2 106,18 1 140,-1-13 0,2-9 6,-14-13-1,-3-4 40,-4-11-45,-2-16 50,-8 1-22,-2-1-240,-8 17 44,-2 14 78,0 9-560,4 16 146,12 8 106,10 17 281,1-9 55,-4-2 62,-13-11 140,-6-1 106,-2-2 186,-2 2 88,6-6-340,6-3-180,11-6-516,10-4-839,7-6-2375,16-12 3650,-16 0 0,-2-2 0,7-3 1,5-4-1</inkml:trace>
  <inkml:trace contextRef="#ctx0" brushRef="#br0" timeOffset="15429">20416 489 24620,'-36'28'97,"1"0"0,2-2 0,8 1-97,14 15-627,11 13 274,16-16-117,12 4-140,16-26-12,6-8-103,3-8 507,0-12 201,-5-8 118,-19-5 1,-3-6 248,-1-7 0,-3-4 339,2-12 0,-4-2-429,-6 9 1,-4 3 120,-3 3 0,-4 5-34,-2 3-224,-5 16-123,-4 12 214,-13 44-234,12-10 1,2 5-390,-3 14 0,4 1 257,5-8 1,4-3 58,2-5 1,4-5 92,13-3 571,16-14 169,5-25 184,8-16-560,-15-4-89,-10 1-175,-16 19-100,-2 7-5,5 12 5,9 14-588,14 8-589,-2 0-1556,5-7-2006,-15-9 4739,-4-1 0,-10-6 0,-6 0 0</inkml:trace>
  <inkml:trace contextRef="#ctx0" brushRef="#br0" timeOffset="15715">19833 1219 28132,'-4'37'84,"1"-1"0,-2 10 0,0 4-96,-1-9 1,0 2 0,1 0-1458,-1 2 1,1 1 0,0-1 1122,1-4 1,-1-1 0,1 0-2649,0 17 0,1-3-268,1-18 0,0-3 3262,2-1 0,0-4 0,0-9 0,0-9 0</inkml:trace>
  <inkml:trace contextRef="#ctx0" brushRef="#br0" timeOffset="15982">19955 1225 25819,'48'-13'-282,"-1"1"0,-3 2 0,-6 8-1499,1 32 358,-27 7 986,-39 9 381,-15-14-99,9-19 1,0-4-199,-10 1-2620,13-5 2973,58-4 0,9-1 0,-23 0 0,27-1 0,-1 1 0</inkml:trace>
  <inkml:trace contextRef="#ctx0" brushRef="#br0" timeOffset="16463">20512 1279 25858,'-37'-4'228,"0"0"0,-6 7 0,6 7-228,4 19-208,-1 13-262,30-3 296,32-14 169,18-4 153,-14-25 1,0-6 282,17-9-73,-14-15-72,-22 13-6,-4 4-325,-5 10-795,0 21-151,2 4-107,8 17-213,7-11-1153,26-6 2116,8-17 1454,-21-14 1,-1-5 422,15-17-767,-29 9 0,-4-2 380,-1-8-268,-5 6-370,-5 8-376,-2 12-27,-2 54-84,-3-5 0,-2 6 0,1 2-708,0 2 0,0 0 0,1 4 691,-1-4 0,-1 4 0,1-1 0,0-3-79,0 0 1,2-2-1,-1-1-417,1 1 0,1 1 1,-1-4-892,0 4 1,-1-5-4383,-6 15 5769,-7-83 0,6 9 0,-1-33 0</inkml:trace>
  <inkml:trace contextRef="#ctx0" brushRef="#br0" timeOffset="17096">20861 1211 22599,'30'-36'1252,"-1"0"1,-1 3 0,1 7-951,14 8-167,3 9-127,-13 11 0,1 5-92,-7 9 0,-1 4-112,19 19 78,-31-11 1,-7 1-135,-23 13 45,-9 0 11,-19-4 143,9-17 0,-1 0 50,5-5 0,2-2 221,-23 10-212,40-15-6,35-18-62,22-6-33,0-4 0,3-3 61,2-3 0,0-1-139,-12 5 0,-1-1 0,-2 1 391,2-2 1,-6 1 38,0-10-206,-26 23-40,-13 5-11,-4 7 39,-20 21 0,7 13-33,12-9 0,4 2 55,11 16 784,18-12-772,13-22 95,21-10 50,-25-11 0,0-3 73,7-3 1,-1-2-189,-2-4 1,-3 1-98,12-7-6,-8 13-6,-17 15-50,-1 20-22,-8 11-1,-2 15 46,-8-11 33,2-10 100,-2-19 35,12-3 44,9-11 48,10-5 1,5-5-228,8-6 0,2-3 0,1 0 0,-2 0-219,1-1 0,-5 2 27,4-2-1101,-21 11 1293,-18 8 0,-6 7 0,-7 1 0</inkml:trace>
  <inkml:trace contextRef="#ctx0" brushRef="#br0" timeOffset="18792">12896 2112 20895,'18'-47'1301,"-1"0"1,-1 3-1,-1 4-561,3-4-161,-8 9 1,-4 1-535,-17-7-56,-33 0-39,-13 50-335,18 5 1,2 7 364,9 2 1,5 6-57,-3 16 1,7 6 41,9 2 0,8 3-33,7-10 0,6 1 0,1-2-3,7 9 0,5-5-23,9-4 1,2-6 8,-13-15 0,0-1-39,1 3 1,-4 0 38,1 16 135,-18-5-12,-28-15 17,-8-17 0,-4-3 45,-20 2 45,10-5 0,2-4 50,5-10-1111,24-18-1275,40 4 0,13-2 574,-1 0 0,4-1 59,1-1 1,4-3 0,-2 0 435,-8 6 1,-1 0 0,-1-1 1120,5-8 0,0-1 0,-3 3 0,-4 6 0,-4 2 0,-6 5 0,0 0 0</inkml:trace>
  <inkml:trace contextRef="#ctx0" brushRef="#br0" timeOffset="19726">13378 1642 24419,'-31'34'483,"0"0"1,0-1 0,5 10 0,2 5 0,5 2-449,6-2 0,4 3 0,2 0 0,2-2-621,0 5 0,3-2 0,2-4 591,2 0 1,4-7-6,8 1 487,7 7-369,-6-24 225,0-24-303,-7-24-29,-1-26-6,4 3 29,4 2-34,5 1-28,3 9 933,4 9-1084,8 12 123,-10 18-28,3 15 73,-16 17-14,-6-3 0,-3 1 19,2 19-22,-4-19 0,2 0-392,9 15 207,16-20 196,23-11 17,0-28 0,-22-2 0,-2-4 0,11-21 73,-6-5 90,-5 1 380,-6-4-280,-10 16-263,-4 5-11,-11 23 11,-3 14-51,-8 28-111,5 11-9,6-21 0,4-1 31,16 13 140,3-22 51,8-16 16,-11-16 17,-1-6 34,-4-12 257,1-20 28,-2-6-201,0 0-40,2 6-61,0 18-62,19-6-84,15 14-45,-13 11 1,2 6-205,2 14 0,-2 6 64,-7-2 1,-4 4-4,-2 8 1,-6 2-121,-2 14 12,-8 15 296,-16-14 140,-1-3-538,-4-27-324,9-25-488,19-15-588,10-13 42,6 2 1,5-3 956,-10 11 0,2 0 0,1-2 1215,4-6 1,0-2 0,-1 2 535,6-7 0,-4 3 370,-9 8 0,-4 4 589,-6 0-349,-8 13 315,-2 8-1149,-14 64-588,8-17 1,0 2-96,-3 13 0,0 2-354,4-2 0,1-2-55,2-15 0,1-2-2825,4 8 1,2-3 3233,7 16 0,-1-9 0,-6-29 0</inkml:trace>
  <inkml:trace contextRef="#ctx0" brushRef="#br0" timeOffset="19876">14639 2296 26659,'41'-13'-1445,"-1"0"0,2 1 0,-1 4 1445,0 4 0,-4 2 0,6 1 0,3-2 0</inkml:trace>
  <inkml:trace contextRef="#ctx0" brushRef="#br0" timeOffset="22259">15768 2126 27891,'-18'43'37,"0"1"0,1 0 0,0-2 0,1-1 0,2-3-37,0 2 0,1-2-3,2-2 0,0 0-274,1 5 0,0-3-496,-4 11-583,4-22 914,6-44 257,4-31 118,1 14 0,1-3-349,4-7 1,1-3 426,1-3 0,3-3 162,3 6 1,3-3 0,0 3 16,0 9 1,0 2-1,3 0-30,4-5 1,2 1 0,0 6-161,2 6 0,1 7-14,-1 4 0,-2 8-20,4 17-38,-1 33-60,-19-9 0,-5 4-56,-6 13 1,-6 2 164,-1-9 1,-6-2 232,-7-1 0,-4-6-216,-20 7 1,-1-7 5,4-8 217,3-6-66,20-8-196,36-4-223,41-5 206,-24 0 0,0 1-22,6 0 0,-3 1-68,8 9-60,-2 11 128,-21 8 84,-5 1 435,-17 0-401,-3-11 16,0-3 51,1-3 56,27-2-96,24-7-55,-9-7 0,3-5 36,5-7 0,-2-5-301,-7 2 0,-4-4 278,-5-5 1,-5-2 42,1-15 62,-7-13 273,-10 12-397,-5 6-17,-9 21-16,-2 16 22,-4 9-57,1 9 256,2 22-665,12 3 359,25 3 152,-3-31 0,3-5 100,0-3 0,1-5 71,4-5 0,-2-5 282,17-7-78,-15-1 0,0-1-233,-3 3 0,1 1-173,-2 1 0,-1 1-3,15 0-56,-20 17-241,-5 7-156,-6 12-730,-6 26 579,-19 1 564,-2-21 1,-4-4 106,-6-6 1,-2-5 150,-19 3 146,6-14 107,25-6 27,8-4-531,35-8-85,0 1 1,3 0-1,4-1 0,2 1-226,6-2 0,-1 0 299,-11 4 0,-1-1 45,7-4 0,-2-2 98,-8 0 0,-2-1 87,19-19-185,-29 9-50,-24 14 38,-10 9 533,-9 7-521,-5 8 84,0 6-22,1 11 106,4 20 22,20 4-128,16-1-62,25-10-73,16-21 14,-7-12 0,5-5 56,3-3 1,1-5-70,-10-2 0,2-1 1,-3-4 205,15-11 1,-6-5-251,-13 4 1,-6-2 227,-8-1 0,-6 1 67,-6-5-123,-17 3-107,-29 19 1,-20 26 30,25-6 1,2 4-32,0 6 1,3 2-79,2 10 105,8 3-26,25-12 464,22-5-403,21-31 28,-4-4-39,-6-14 50,-20 8 34,0-3-224,-11 11 23,-2 10 106,-8 13-45,0 12-124,0 1-424,9 7 413,11-9 196,15-2 79,-1-18 152,2-11-6,-11-8 10,-2-5-55,1-2 185,10-14-185,0 7-152,4 2-44,-14 16-56,-7 17 0,-9 10-124,3 23-761,0 10 156,2 8 595,-3-15 139,-3-15 62,1-17 34,1-3 67,4-7 78,3-6-22,5-8 229,24-19-260,-15 13 1,1-1-60,0 2 0,1-1-198,1 0 1,0 2 136,10-2 27,4 3-77,-15 11-63,-5 2 40,-18 7 0,-9 1-23,-2 0 396,-6 0-329,-15 1 29,-21 14 69,13-2 1,-1 2-57,5 2 1,1 1 59,-14 23-12,25-11-95,22 4-342,36-14 330,-10-13 1,3-6 39,0-4 0,1-8 81,10-12 1,-5-7-198,-19 6 0,-2-1 264,6-10 0,-3-4 222,-5-5 0,-5 0 41,-3 4 1,-2 1-306,0 1 1,-3 3-68,-10-2-39,-9 45-28,-12 19 22,-2 18 6,12-18 0,1 2-109,-1 11 0,1 1 5,5-10 1,1-2 250,-1 7 0,3-2-237,6-1 90,8-10 0,9-11 0,9-6 40,6-6 27,18-15 78,-3 2-83,2-3-56,-19 10-6,-14 17 0,-9 6-320,5 16-956,6-5-2354,21-2 3630,9-20 0,-16-5 0,-5-8 0</inkml:trace>
  <inkml:trace contextRef="#ctx0" brushRef="#br0" timeOffset="22676">20422 2360 25231,'-38'0'358,"0"1"1,2 5-1,4 8-246,10 18 0,4 10-429,0-2 0,0 4 0,1 2 317,1 1 0,1 1 0,0 1-504,1-1 0,0-1 0,2 0 237,2-4 0,1-2 0,3-4-375,2-2 1,1-3-5582,0 25 6223,2-31 0,1-5 0,0-24 0</inkml:trace>
  <inkml:trace contextRef="#ctx0" brushRef="#br0" timeOffset="22929">20302 2392 23360,'32'25'-421,"-1"0"1,1-1 0,7 15 0,-6 1 123,-14-7 1,-6 1 172,-9-3 1,-7-2 51,-21 4 72,-20-8 2,16-15 1,-3-2-149,-14-2 1,1-1-1205,11-2 0,4 0 1350,-9-1 0,26-2 0,32 0 0</inkml:trace>
  <inkml:trace contextRef="#ctx0" brushRef="#br0" timeOffset="23461">20805 2639 23646,'-47'-15'446,"-1"1"0,-4 3 0,5 11-334,2 35-112,5 3 8,29-6 1,10 2 75,27 5-11,20-4-48,-12-28 0,3-6 42,21-9-60,-3-12 26,-23 0 113,-4 1-12,-7 3-33,-2 6-157,-6 4-297,5 18-1098,9 4 326,2 4-310,11-8 159,-7-11-276,13-28 1580,-23 3 0,-2-6 686,5-16 0,-3-5-574,-6 6 0,-2-2 434,-1-2 1,-3 1 49,-3 15 0,-1 0 423,1-1 1,-1 2-583,1 4 196,-16 75-499,0-3 1,-2 10-1,1 1-746,-1 0 0,0 2 0,0 1 593,2-9 1,-1 1 0,1 0 0,2-6-10,-1 13 0,2-6-571,0-1 0,0-2-1802,2-10 1,-4-4 2553,-21 5 1,14-13 0,-8-35-1</inkml:trace>
  <inkml:trace contextRef="#ctx0" brushRef="#br0" timeOffset="24049">21266 2531 23114,'37'-2'102,"-1"0"1,-1 10 0,-6 7-540,-18 40-22,-8 0-63,-21-4 102,-14-24 291,3-14 1,-4-3 324,-23 2 768,7-4-875,65-21-89,26-1-3,-1 1 1,4-1-480,-5 2 1,0 0 464,0-1 1,-1-1 16,-3 0 0,-1-2 112,-5 1 0,-3 0 308,10-14 453,-19 0-531,-23 13-124,-12 3-117,-11 15 50,-7 21 873,15 11-1007,13 18-11,20-12-6,18-10 33,0-18 57,16-8-45,-12-9 61,10-7 242,-6-13-147,-8 5-201,-2 2-39,-11 11 28,-11 13-62,-1 22-123,-2 13 163,1 10 201,5-12 28,3-19-45,8-15-67,4-13-84,4-4 0,5-11 0,-4-5 0,-1-2 0,-3 8 0,13-23 0</inkml:trace>
  <inkml:trace contextRef="#ctx0" brushRef="#br0" timeOffset="24726">12331 3650 24822,'-10'39'230,"1"1"1,-1-1 0,-1 13 0,-1 2 0,2-4-231,2-5 0,0-2-819,-2 17 1,2-3-348,2-2-4668,5-13 5834,15-51 0,-7 11 0,7-32 0</inkml:trace>
  <inkml:trace contextRef="#ctx0" brushRef="#br0" timeOffset="24976">12413 3389 24497,'43'8'78,"-1"0"1,1 1-1,12 8 1,-8 8-113,-24 3 0,-8 4 17,-2 1 1,-7-1-35,-19 16-338,-5-18 0,-6-1-642,-6-3 0,-3-2-1772,-4 0 0,1-3 2803,-16 2 0,26-17 0,20-6 0</inkml:trace>
  <inkml:trace contextRef="#ctx0" brushRef="#br0" timeOffset="25593">12925 3726 24015,'-17'49'198,"0"1"0,2-3 0,3-5-153,6 6 11,2-4 5,7-6-21,8-8 32,27-11 18,16-23-79,2-13-87,-28-1 0,-4-4 188,3-23-44,-7-8 4,-9 0 10,-7 19 0,-4 1-21,-14-11-184,-9 12 27,-11 50 23,10 12 62,10 18 303,17-13-203,34 1-41,-7-24 0,4-3-6,3 1 0,0-4-169,4-8 1,-1-4 418,12-10 111,-6-12-50,-9-6-163,-19 8 0,-3-2 163,1-22-218,-8 3-141,-21 25-39,1 28 12,-2 13 369,11 14-392,9-4 0,4 2-106,5 4 0,2 1 64,0-1 0,1 0-6,2-1 0,0-3-92,-1 4 28,-9-5 34,-6-9-443,-22-6-2100,-16-8-4017,-8-24 6694,8-16 0,18 5 0,16 0 0</inkml:trace>
  <inkml:trace contextRef="#ctx0" brushRef="#br0" timeOffset="26109">13977 3463 26458,'-20'47'80,"0"0"0,1 0 0,3-1-77,5-4 0,3 0-674,1 0 1,2 0 619,2 0 1,1 0-23,2-5 1,5 0 198,7 3 0,6-5-98,4-11 0,4-7 31,9-6 0,1-10-3,-7-8 0,-2-8-11,-1-7 1,-4-5 66,4-22-3,-12 17 1,-2 0-77,2-11 416,-2 13-449,-13 37-6,-2 25-27,-3 9 21,3 4-60,0-4 239,15 4-156,17-19 34,21-11 0,0-23-34,1-14-11,-16-5 107,5-10-130,-11 13-83,-3 6 106,-9 38-202,-8 5-240,4 16-208,2-15-129,3-6-464,3-9-847,3-10 2090,2-28 0,-11 15 0,-2-15 0</inkml:trace>
  <inkml:trace contextRef="#ctx0" brushRef="#br0" timeOffset="26243">14212 3489 24928,'42'-3'-866,"0"-1"0,0 1 1,20-1-1,-5 1 1,-6 3-1,-10 1 0</inkml:trace>
  <inkml:trace contextRef="#ctx0" brushRef="#br0" timeOffset="26626">16027 3469 26032,'-21'53'306,"0"0"1,7-14 0,0 0-1,1 0-273,-1 0 1,1-1 0,0 2-268,-1 8 0,0 1 1,1-3 9,-1 8 0,2-3-381,0-3 0,3-4-1350,2 1-641,5-25 2596,10-53 0,-6 25 0,7-36 0</inkml:trace>
  <inkml:trace contextRef="#ctx0" brushRef="#br0" timeOffset="26810">15965 3443 24211,'48'-25'209,"0"0"0,1 9 1,-10 14-255,-22 43 45,-19-6 0,-8 3-586,-11 6 1,-6-2-1320,-2-2 0,-3 0 1905,-4 8 0,3-5 0,6-4 0,2 4 0</inkml:trace>
  <inkml:trace contextRef="#ctx0" brushRef="#br0" timeOffset="29510">16127 4141 27359,'24'-41'121,"1"1"1,-1 0-1,3 5-93,-3 13 0,2 3-3,1-5 1,1-1-7,11-14 1,-1-2 5,-5 2 0,-2 0-199,-1 2 0,-4 1 140,2-12 70,-28 34-193,-31 14-56,-14 28 146,-7 1-106,27-5 0,4 2 33,3 16 11,9 2-157,13 1 18,11 0 100,9-1 56,-2-17 0,0-2 0,12 19 369,-5-5-168,-17-12 141,-16-11 11,-4-2 121,-3 1-205,-1 0 129,13-1-219,38-3-22,8-5-45,-10-5 0,2-4-457,-6-2 1,-1-2 458,1-3 1,-1-2 0,0-5 0,-2-4-5,5-12 0,-3-4 72,-10 2 0,-4 0-51,0 0 1,-8 1-20,-17-5-6,-18 32 1,-4 23-1,-7 30 3,23-16 0,7 3 28,8 7 1,7-1-24,4-9 1,6-4 282,10-4 1,5-7-286,-5-8 0,1-4 3,0 1 0,1-3 2,25-8 54,-21-7 0,-3-7-40,-5-7 1,-3-4-12,0-8 1,-3-2-4,-9 8 1,-3 2-6,-4-17 0,-5 32-135,0 9 35,1 6 371,8 27-574,10 20 23,3 10-51,-9-23 1,0 0 62,5 14-24,-6-3-10,-5-5 139,-15 2 169,-28-14 145,-15-6 12,0-15 173,12-10-28,28-4-157,26-14-146,7 7 1,8 1-20,14-10 0,4 1 14,-2 1 0,0 0-188,4-1 0,-4 0 193,-15 4 1,-3 0 11,-3 0 0,-2-1 168,13-20 257,-15-12-307,-21 13-124,-29 9-6,-16 50 1,0 14-103,27-3 0,4 3 102,5 19 385,15-16 1,7-1-366,7-5 1,5-4-26,0 1 0,2-5 25,6-8 0,-1-6 26,14-7-51,-5-11 78,-5-7-5,1-23-29,-9 0-38,-6 2-62,-12 16 280,-8 19-224,-2 14-73,0 5-95,0 10-235,2 12-17,10-8 347,8-3 28,6-15 45,3-12 6,-7-6-6,12-8-6,2-2-95,14 2 51,-9 5-84,1 8-85,-10 1 79,3-2 62,2-6 55,-8-4 1,2-8-51,5-13 0,0-10-565,-11 7 1,2-5-1,-1-2 1,-2 2 635,5-9 0,-3 1 0,-1-3 2,-5 8 0,-1-2 0,-1 1 0,-2 4 42,1-9 0,-3 4 232,-4 11 1,-4 4-23,-9 1 50,-24 55-246,-2 16-42,7-1 0,3 5-332,5-4 1,2 0 317,2 2 0,1 1 0,3 0 0,3 2-76,4 14 1,5-1-9,3-16 0,3-2-14,3 9 0,7-4 19,14-16 1,3-8 940,-9-8 0,1-3-862,11 2 0,0-6 6,14-19 12,-19-5 0,-1-5 102,-2-8 1,-1-4 55,4-4 1,-3-1-62,-11 6 0,-5 4-115,3-5-51,-21 23 51,-13 14 737,-7 9-821,-8 8 369,-10 24-408,12 5 89,3-1 62,19-10-28,16-20 68,24-6-24,16-9-19,-18-9 1,-1-3 19,17-6 22,-11-11 84,-23 12-78,-4 4-73,-5 5-67,-3 3 5,0 5 62,5 16-129,12 7 68,3 4 55,11-6 0,-3-17 6,19-8 25,-24-9 1,1-6 2,6-6 0,-1-5 19,-1-12 1,-5-5-45,-5 6 0,-3-1-219,-1-3 0,-3 1 233,-5 10 0,-2 1 117,1-10 1,-2 2-29,2-13-117,-14 17 5,-7 44-61,-11 34 64,12-17 1,2 4-206,-1 16 1,2 5 5,2-1 1,4 2 89,5 5 0,7-2 95,5-14 0,5-6 62,23 2 437,6-29-404,-14-20 40,1-8 39,-2-11-43,-11 6 1,0-2 14,-3 3 0,-1-1-84,18-21-197,-17 20 102,-14 22 50,-8 15-185,-6 26-229,4 14 162,3-19 0,3 0 28,9 15 94,13-15 63,6-24 62,3-4-1,1-7 0,14-19 12,-13 1 0,8-17-6,-12-4 33,-12 13-33,1-2 0,-14 19-134,-3 6 78,-2 3 45,-1 9-79,0 4-224,0 8-134,0 1-117,0 1-40,4-4 275,2-4 246,3-5 72,0-4 12,3-11 353,-3-20 140,-1-15-258,-5-3 0,-3 2 1,2 17 100,13 0-230,11 12-106,13 6-28,-6 18 22,-7 10-38,-12 8-7,-5 3-72,-5 2-196,-2 10 117,-2-14 174,0 2 28,0-21 213,1-5-45,3-6 207,3-9 17,5-4 499,13-22-219,10 0-605,12 1-67,-6 14-156,-4 21-348,-14 13-303,-3 11-425,-4 8-4947,-3 21 6179,-7-10 0,-2-5 0,-4-19 0</inkml:trace>
  <inkml:trace contextRef="#ctx0" brushRef="#br0" timeOffset="29692">19963 3543 22380,'49'-4'-39,"1"-1"1,-1 1-1,-7-2 1,-4 1-1,-4 5 1,1 0 0</inkml:trace>
  <inkml:trace contextRef="#ctx0" brushRef="#br0" timeOffset="29864">18724 3361 18686,'42'4'-698,"1"0"0,-1-1 0,1 1 0,0 0 0,2 1 221,8 0 1,1 1 0,-4 0-1,-6-1 1,-3-1 0,-7 0 0,1 0-1</inkml:trace>
  <inkml:trace contextRef="#ctx0" brushRef="#br0" timeOffset="30048">21543 3762 14085,'0'0'0</inkml:trace>
  <inkml:trace contextRef="#ctx0" brushRef="#br0" timeOffset="30363">18589 4289 24844,'53'0'203,"-1"-1"1,0 1-1,0-1 1,-3 3 0,4 1-1,1 0 1,0 1-1,-1 0 1,-4 1-1410,8 0 1,-5 1-1,0 0 1,3 1 1144,0 0 1,2 0-1,2 2 1,-3-1-1,-3 1-347,-1-1 1,-3 2 0,-3-2-1,-2 1-539,-1-1 0,-3-1 0,-3 1 947,4 3 0,-8-2 0,-9-2 0,-46-6 0</inkml:trace>
  <inkml:trace contextRef="#ctx0" brushRef="#br0" timeOffset="30593">18577 4492 22403,'49'-3'547,"-1"0"0,0 0 1,1 0-1,-1 0 1,2 0-1,-1 1 1,-1-1-1,3 2-1462,0 2 0,2 0 0,1 1 0,-1 0 1,-2 0 926,-2 0 1,-3 1-1,0-1 1,3 1-64,-1 0 1,2 1 0,1 0-1,0-1 1,-1 0-528,7 0 1,-1 0 0,0-1 0,1 0 577,-4-1 0,3-1 0,-1 1 0,-2-1 0,-6 0 0,2 0 0,-5 1 0,-4-2 0,6-3 0,0 1 0</inkml:trace>
  <inkml:trace contextRef="#ctx0" brushRef="#br0" timeOffset="30744">20835 4562 27275,'42'-6'-1673,"-12"2"0,-25 4 1</inkml:trace>
  <inkml:trace contextRef="#ctx0" brushRef="#br0" timeOffset="32359">12010 519 19882,'-12'51'692,"1"-1"1,0-3-1,3-5-164,9 0 65,5-5 208,6-8 185,8-10-166,7-14 1,8-8-603,8-9 1,7-8-1,-1-1-989,2 2 0,1 0 0,2-3 813,-2-3 0,3-3 0,-1-1 0,-2 1-13,-9 4 0,-2 1 1,-2-1-1,1 0-16,11-7 0,-1-2 0,-2 2-10,-5 1 1,-1 1 0,0 0-109,1-2 1,-1 0 0,-1 2 107,6-6 0,-1 2-339,3-1 0,-4 4-1664,3 3-2139,-18 19-801,-23 25 4940,-16 10 0,7-8 0,-7-3 0</inkml:trace>
  <inkml:trace contextRef="#ctx0" brushRef="#br0" timeOffset="43815">12311 3393 21131,'-1'44'1095,"-2"-8"0,-1 1-658,-3 19-1079,0-13 1,-1 1 792,1-6 0,-1 0-67,-1 0 0,-1 3 0,0-1 81,1-1 1,-1 1-1,0-1-74,-1 4 1,-2 1 0,2-3 118,-2 5 1,2-6 35,-3 4 378,8-28-322,6-13-61,0-3-241,-3-23 0,2 17 0,-2-17 0</inkml:trace>
  <inkml:trace contextRef="#ctx0" brushRef="#br0" timeOffset="44720">10957 4167 21982,'10'-14'863,"-5"6"-695,7 40 179,-5 2 342,5-8 129,0-4 39,8-12-336,6-17-323,5-8 1,4-7-146,10-11 1,2-6-321,-4 1 0,1-3 1,0-2 278,-10 9 1,1-2 0,-2-1-1,-1 2-541,3-3 1,-2 0 0,-3 2 530,9-12 1,-5 6 25,-4 3-28,-11 15-11,-10 10-952,-6 9-1580,-2 15 2723,-17 34 1,12-22-1,-12 19 1</inkml:trace>
  <inkml:trace contextRef="#ctx0" brushRef="#br0" timeOffset="53114">10801 4147 23455,'2'-32'2605,"0"8"-2095,-2 22-292,0 2-207,2 8-5,0 4 61,3 9-33,3 14-34,2 3 33,0-1 1,0-8 11,-3-15 22,-2-5-17,-1-4 359,3-2 39,9-6-308,22-22-95,6-7-498,-14 5 0,0-2 464,0-5 1,0-1-12,2-3 0,0-2-2,-8 10 0,0-1 0,2-2-17,7-9 1,3-1-1,1 1 19,1 2 0,0 0 0,-1 1 0,-1 2 0,-1 1 0,0 3-3,10-5 1,-5 6-54,-1 9 56,-13 10 0,-9 7-51,-8 3-150,-5 2-959,-3 1-3551,-1 0 4938,0 10 1,0-8 0,0 8 0</inkml:trace>
  <inkml:trace contextRef="#ctx0" brushRef="#br0" timeOffset="59098">14280 4568 23427,'9'46'532,"2"-1"-341,1-4-96,5-1 118,0-4 100,7-7 163,2-8 40,10-10-191,7-5-152,0-15 1,5-5-139,-10 1 1,1-3 0,2 0-273,12-7 1,2-3-1,0 0 240,-14 5 0,0 0 0,-1 1 0,-1 0-3,2-1 0,-3 1 0,-1 1 0,10-3 0,-7 5-79,-1 6 29,-3 16 89,-7 27-20,-10-7 1,-1 2-1,-2 1 1,0 1-20,2-1 0,1-2 34,16 6-31,-5-16 0,3-3 64,22 2-65,-17-6 1,2-5 31,5-12 0,0-6-34,3-4 0,-1-2-346,0-2 1,-3-1 342,-5-2 0,-4 0 3,4-2-56,-4 4-5,-9 12 708,2 23-647,-9 3 16,7 17-10,-1-10 0,7-2-6,8-4-17,5-6 11,7-5 6,-10-6 0,0-2 34,-10-1 0,1-1-29,10-3 1,-2-1 0,14-10-6,-6 0-23,-5 1 57,6-2-34,-7 7-6,3 2-867,-18 7-914,-8 6-2856,-11 4 4643,-5 2 0,-1-1 0,-3-3 0</inkml:trace>
  <inkml:trace contextRef="#ctx0" brushRef="#br0" timeOffset="64278">11844 481 25433,'0'-28'666,"0"6"-565,0 35 50,0 5-61,0 17 22,1 5-6,2 5-100,1 0 39,3-4 5,0-3 168,7-1 6,-1-15 107,9-4 78,1-14-191,10-9-16,12-12-684,-14 1 1,3-3 481,7-7 0,4-4 22,-7 4 1,5-4-1,1 0 1,-1 0 0,-4 4 1,-1 0 0,1 0 0,1-1-21,4-2 0,1-2 0,-1 1 0,-3 3-3,-3 3 0,-3 2 0,-2 2 0,-1 2 0,-2 2 0,6-2 0,-8 5 0,-9 5 0,-9 5 0,-5 1-57,-3 2 930,0 0-1769,-1 1-3859,0 13 4755,-16 12 0,12-8 0,-12 4 0</inkml:trace>
  <inkml:trace contextRef="#ctx0" brushRef="#br0" timeOffset="83236">12971 8067 25096,'-36'-3'2342,"24"0"-2191,55 3-123,-4 0 0,4 0-28,-2 0 0,0 0-259,5 1 1,-1-1 260,-15 0 1,0 0 74,3 1 1,-1-1-16,10 0-62,-6 0 0,-23 0-230,-9 0-834,1 0-1737,4 0-7030,28 2 9115,-7-2 1,6 2 0,-20-2 0</inkml:trace>
  <inkml:trace contextRef="#ctx0" brushRef="#br0" timeOffset="83557">14108 8021 25331,'40'-6'11,"1"0"0,-1 0 1,19-2-1,-2 2-14,-14 5 1,-2 2-571,1-1 0,0 0 573,-1 0 0,-2 0 12,-3 0 0,-1 0-7,23 0 1174,-4-7-261,-22-1-460,-8-4-374,-17 4-6,-6 4-251,-1 1-989,0 2 1,0 0 0</inkml:trace>
  <inkml:trace contextRef="#ctx0" brushRef="#br0" timeOffset="91962">13528 8226 6081,'0'0'0</inkml:trace>
  <inkml:trace contextRef="#ctx0" brushRef="#br0" timeOffset="94625">6415 10076 23892,'36'2'1586,"3"-2"-1399,8 1 1,7-2-2062,2 1 0,4 0 1883,-15-1 1,3 0 0,1 0 0,-1 1 1,11-1 0,0 0 1,1 0 4,-11 0 1,1 1 0,0-1 0,-4 0 307,1 1 0,-4-1 0,0 1-459,17 0 1,-10 1-877,-20 3-1974,-36 1 2985,-25 1 0,9-2 0,-2-2 0</inkml:trace>
  <inkml:trace contextRef="#ctx0" brushRef="#br0" timeOffset="95890">13548 10207 21635,'-30'-8'1820,"-1"0"0,-17-8-1248,46 9-113,1-2-111,1 1 156,8-10-320,38 0-162,-9 11 1,8 1 0,4 2-654,1 0 1,4 1-1,1 0 1,-1 1 630,-3 1 0,0 0 0,-1 0 0,0 0 9,0 1 1,1 0 0,-3 0 0,-5 0-10,4 1 0,-4-1-3,-3 1 1,-2-1-43,20 2-123,-15-2-890,-29 0 122,-60 0-324,5 0 0,-7 0 440,3 2 0,-3 1 1,-2 0 1161,-7 0 1,-1 0-1,0 1-323,12 0 1,0 1 0,1-1 0,1 1 144,-4 0 0,3-1 0,0 1 295,-15 2 1,6-1 41,21-3 1,3 1 959,-25 4-21,27-3-488,48 0-767,28-3-93,0-2 1,7 1-810,1-1 0,3 0 749,-14 0 0,2 0 0,0 0-4,1 0 0,1 0 0,1 0 123,7 0 1,1-1 0,-2 1-154,-10-1 0,-3 1 0,0-1 6,4 0 0,0-1 0,-5 1 63,-4-1 0,-4 0 185,19-3-28,-27 1 45,-11-1-230,-7 2-39,-4 1 1632,-3 2-6359,-1 0 4844,-3 10 1,2-7 0,-3 8-1</inkml:trace>
  <inkml:trace contextRef="#ctx0" brushRef="#br0" timeOffset="97682">3353 11278 26553,'41'-6'285,"0"1"1,7 1 0,6 0-240,-6 2 0,6 1 0,3 0 0,0 0-1169,-6 1 0,2 0 0,0 1 0,1-1 0,-1 1 1135,1 0 0,1 0 1,-1 0-1,0 0 0,-1 0-4,8 1 1,0 0-1,-3 1 1,-6 0 617,8 1 0,-6 1-598,-2-1 0,-3 1 180,-11-2 1,-3 0-1939,22 3 111,-30-1-1395,-35 0-55,-20 1 1425,-2-1 0,-7 0 1976,-22 4 1,0-1 0,24-3 0,2-1 0,-9 1 0,1 1 0</inkml:trace>
  <inkml:trace contextRef="#ctx0" brushRef="#br0" timeOffset="97932">3444 11510 18028,'-31'-1'2957,"0"0"1,-17-2-2348,52-2-330,23-2-174,31 0-588,-20 5 0,7 0 0,4 0 0,0 0 531,6 1 0,2 0 0,1 0 0,1 0-12,-6 0 0,3 0 0,-1 0 1,0 1-1,-2-1-25,4 1 1,-1 0 0,-2 0-1,-5 0-15,15 0 1,-9 0-136,-20 0 1,-6 0-199,1 0-3954,-14 4 4290,-33 6 0,9-4 0,-19 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33:16.663"/>
    </inkml:context>
    <inkml:brush xml:id="br0">
      <inkml:brushProperty name="width" value="0.09071" units="cm"/>
      <inkml:brushProperty name="height" value="0.09071" units="cm"/>
      <inkml:brushProperty name="color" value="#FF0000"/>
    </inkml:brush>
  </inkml:definitions>
  <inkml:trace contextRef="#ctx0" brushRef="#br0">1667 5312 21724,'1'28'903,"5"12"-215,4-7-268,1-2 219,1-13 72,2-15 236,32-13-774,-6-7 1,5-6-118,-1 2 0,3-2 0,0-2-592,-4 1 0,0 0 1,0-1 570,2-1 0,1-1 1,-4 2-36,2-1 0,-1-1 22,7-4 0,-1 0-22,-11 6 0,-2 0-269,-2 2 0,-5 3-4503,-10 11 515,-44 45 4257,-9 9 0,-2 2 0,14-19 0,1-1 0,-6 10 0,-1-1 0</inkml:trace>
  <inkml:trace contextRef="#ctx0" brushRef="#br0" timeOffset="715">1292 6926 22015,'-11'-39'180,"2"8"-180,9 34 51,0 4 78,0 17-62,0-4 0,0 8-61,0-12 783,0-6 880,22-12-1305,8-15 1,5-7-273,6-2 0,5-3-665,-4-1 0,3-3 0,-1 1 589,-2 2 1,-1 0 0,-1 1 9,1 0 0,0 0 1,-1 0-26,-5 5 1,0 0 0,-3 1-156,8-5 1,-3 1 155,-5 6 1,-1 0 123,5-4 0,0-1-101,-7 7 1,-1 0-24,1-1 1,-2 2-36,-4 2 1385,-15 12-2299,-8 5-3346,1 30 4293,-5 18 0,3-8 0,-2 0 0</inkml:trace>
  <inkml:trace contextRef="#ctx0" brushRef="#br0" timeOffset="1883">1497 10044 24811,'-12'-22'-286,"5"2"-627,11 14-1031,3-1-2245,1-3 4189,3-6 0,-5 7 0,1-3 0</inkml:trace>
  <inkml:trace contextRef="#ctx0" brushRef="#br0" timeOffset="19149">9496 10207 21747,'-42'-13'2655,"9"3"-2157,33 10 584,0-1-814,3-3-16,24-5-227,12 1 1,12 1-26,-8 2 0,7 1 0,1 1 0,0-1-625,-3 1 1,1-1 0,0 1 0,1 1 624,10 0 0,2 0 0,-1 1 0,-4 0 0,-3 0 0,-5 0 0,1 1-86,6-2 1,0 1 0,-3-1 110,6-1 1,-3-1 4,5-2 1,-4-1 120,-1-4 85,-16-1-52,-23 6-16,-9 2-84,-3 1-84,-4 1 386,3 1-386,19 0 0,-15 1 0,14 0 0</inkml:trace>
  <inkml:trace contextRef="#ctx0" brushRef="#br0" timeOffset="20053">14136 10215 19361,'-59'2'2986,"12"0"-1486,46-2 422,1 0-1435,11 0-140,7 0-146,15 0 1,11 0-135,7 0 0,8 0 1,5 0-692,-12 0 1,4 0-1,2 0 1,1 0 0,2 0 623,-5 0 0,3 0 0,0 1 0,1-1 0,-1 1 0,-2-1 10,4 1 0,0 0 0,-2-1 0,-1 1 0,-1 0-8,6 0 1,0 0 0,-4 1 0,-5-1-147,-7 0 0,-4 1 1,-1-1 171,4 0 0,-1 0 0,-2 0-39,7-1 1,-2 1 158,2-1 1,-4 1 36,1-1 56,-13-1-157,-27 1 2778,-2-1-4408,-5 1-416,0 3 1962,0 9 0,0-6 0,0 5 0</inkml:trace>
  <inkml:trace contextRef="#ctx0" brushRef="#br0" timeOffset="21239">8711 11468 20425,'-24'-17'3226,"4"4"-1960,20 12-812,0 1-146,8-3-162,18 1-74,8 1 1,11-1 0,4 2-517,1 0 0,3 0 0,3 2 0,2-1 446,-2 1 0,3 1 0,2 1 1,-1-1-1,0 1 4,0-1 1,0 1 0,-1 0 0,-1 0 0,-4 0-7,-3 0 0,-2 1 0,-3 1 0,-3-2 0,21 3 0,-11-2 0,-6-3 0,0 0 78,-19-2-1333,-2 0-1344,-12 0 2599,7 0 0,-8 0 0,5 0 0</inkml:trace>
  <inkml:trace contextRef="#ctx0" brushRef="#br0" timeOffset="21572">12369 11482 25298,'43'-9'148,"-1"-1"1,0 0-1,8 3 1,5 1-1,1 2 1,-1 2-147,1 4 1,-1 2 0,0 2 0,1-2-1257,0 0 0,0-2 1,0 2-1,-2-1 1255,-5 2 1,-1 1-1,-2 0 1,-6-2 20,2 1 1,-7-1 1498,19 0-1269,-17 0 1341,-5-4-1039,-15 1-453,-3-1-101,-12 0-1202,-2 0 1202,-8 2 0,6-2 0,-6 2 0</inkml:trace>
  <inkml:trace contextRef="#ctx0" brushRef="#br0" timeOffset="22953">7899 13359 26234,'-21'-28'845,"12"3"-598,33 20-57,11 0-22,13 0-109,-18 3 0,6 2-640,15-1 0,8 0 0,4 1 595,-16 0 1,2-1 0,2 1-1,1 0 1,2 1-228,1-1 1,1 1-1,2 0 1,1 0-1,0 0 1,-1 0 219,2 0 0,0 1 1,1-1-1,-1 1 1,-1 0-1,-4 0-421,-2-1 0,-2 1 1,-2 0-1,-2 0 0,-1 0 415,3 0 1,-1 0-1,-4 1 1,-4-2-2,2 0 0,-5 0 8,-5-1 1,-1 0 248,11 0 753,-13 0-1010,-14 0 1433,-14 0-2978,-1 0 2306,0 12 1,0-8 0,0 8 0</inkml:trace>
  <inkml:trace contextRef="#ctx0" brushRef="#br0" timeOffset="23821">16037 13134 14460,'10'-21'0,"-2"4"0</inkml:trace>
  <inkml:trace contextRef="#ctx0" brushRef="#br0" timeOffset="24337">15892 13291 26273,'31'-12'284,"-1"0"0,18 1 0,10 3 1,3 1-217,-13 3 0,2 2 1,2 0-1,1 0 0,-1 0-1097,1 0 1,1-1 0,0 1-1,0 0 1,1 0 1048,1 1 0,2-1 0,0 1 1,-3 0-1,-4 0 13,9-1 1,-4 1 0,-1 0 244,-9-1 0,1 1 1,0-1-1,-3 0-211,2-1 0,-2 1 1,0-1-3,4-1 1,-1 1 0,-5 0-66,-6-1 0,-6 0 0,13-2 873,-25 2-873,-10 2 0,-4 2-500,-3 0-1644,-4 10-4219,-4 4 6363,-5 10 0,4-10 0,0-4 0</inkml:trace>
  <inkml:trace contextRef="#ctx0" brushRef="#br0" timeOffset="25573">5435 14558 24049,'31'-17'1468,"7"3"-1074,5 9 1,5 2-266,-2 0 0,3 1-1634,-1-1 1,5 1 0,-1 0 1543,-1 1 0,-1 0 1,1 0-12,4 0 0,1 0 0,-1 1 129,-1 0 1,0 0 0,0 0-138,4 0 1,-1 0 0,-2 0 188,-12 1 0,-2-1 1,0 1-588,20-1 0,-5 0-418,1 2-380,-24-2-499,-22 0-7555,-49 0 9230,1 1 0,-11-1 0,21 1 0</inkml:trace>
  <inkml:trace contextRef="#ctx0" brushRef="#br0" timeOffset="25888">5427 14777 23780,'49'-11'146,"1"1"0,-1-1 0,0 0 0,1 1 1,-1-1-1,10 0 0,1 0 0,0 1 1,-2 1-1,-2 1-1329,1 1 0,-2 2 1,-1 0-1,-2 2 1261,12-1 1,-3 1-1,-7 0 31,-13 2 0,-5 0 1439,21-1-1246,-17 0 1064,0 0-868,-17 1-408,-1 0-34,-18 1 457,-4 0-513,5 0 0,-4 0 0,3 0 0</inkml:trace>
  <inkml:trace contextRef="#ctx0" brushRef="#br0" timeOffset="26057">7370 14801 18072,'0'0'0</inkml:trace>
  <inkml:trace contextRef="#ctx0" brushRef="#br0" timeOffset="27775">1260 16124 25203,'29'35'487,"-1"7"-100,-14-14-18,0-3 102,2-14-68,1-9-134,7-12-101,10-8-87,-3-6 0,4-6-31,6-6 1,2-3-509,-7 7 0,1-2 0,-2 2 461,7-9 0,-2 3-3,-5 5 0,-5 3-65,0 1 60,-9 9-410,-9 10-3354,-3 5 3769,-4 36 0,-2-24 0,0 25 0</inkml:trace>
  <inkml:trace contextRef="#ctx0" brushRef="#br0" timeOffset="29010">1208 10249 21355,'-16'27'1641,"4"-7"-946,12-8 1226,2-8-678,19-15-996,6-5-163,-2 1 0,1-2-34,1-1 0,1-1-245,3-2 1,2 0 227,0-2 1,2 0 16,12-8 1,3-1-26,-9 4 0,-1 1-6,2-1 1,-3 3-31,4-3-157,-28 18-756,-13 9-3664,-12 43 4588,-4-4 0,-1 1 0,7-9 0,-1-1 0,-4 4 0,0 1 0</inkml:trace>
  <inkml:trace contextRef="#ctx0" brushRef="#br0" timeOffset="29926">1368 12687 26032,'-8'-19'129,"2"9"-90,6 19 6,0 9-6,2 4-39,1 4 6,1-1 27,3 3 23,-2-11 11,3 0 45,2-13 23,5-2-46,9-7-5,3-8 0,5-4-59,10-9 1,4-5-689,-6 3 0,3-3 0,-1 0 685,-5 3 1,-2 1-1,1 1 37,-2-1 1,-1 1 0,-2 2 27,0 1 0,-1 0 148,4-2 0,-1 1 62,15-10-224,-5 3-79,-24 19-279,-14 8 1429,0 4-3026,0 0 1887,17 8 0,-13-6 1,9 6-1</inkml:trace>
  <inkml:trace contextRef="#ctx0" brushRef="#br0" timeOffset="31024">15822 15422 24928,'-7'-21'1126,"2"16"-762,6 36-78,-1 18-143,1-19 0,-1 3-493,1 4 0,-2 2 428,-1 3 1,-2 2-78,-1-3 1,0 4 0,-2 0 2,0-2 0,-1 1 0,0-1-3,0 0 1,0 0 0,0-3 1,-2 13 0,2-7 2,0 4 164,3-7-1132,3-21-3904,16-34 4867,9-33 0,-3 8 0,0-3 0</inkml:trace>
  <inkml:trace contextRef="#ctx0" brushRef="#br0" timeOffset="33025">16426 15781 23002,'3'-39'814,"0"0"0,2 5 0,-4 6-327,-8 14-218,-7 8 89,-27 10-226,12 12 0,0 5-82,0-3 0,1 3-170,-2 9 0,4 3 125,-3 18 62,17-19 0,3 0 84,6 18-84,12-7-16,15-24 10,8-17-61,3-12 0,2-7 8,-11-4 1,-2-6 10,-1-2 1,-1-3 8,1-4 0,-2-1 39,-7 7 1,-2 2 151,-1-3-292,-8 19 73,-3 20 11,-2 24-11,1 19-126,-1-20 0,2 1 53,1 17 68,7-20 5,5-21 0,7-5 5,2-10 7,17-21 4,-16 7 1,-1-1-17,0-1 0,0 0 6,18-18 27,-18 21 18,-5 9-1,-4 5 62,-4 19-101,-5 17-16,-1 13-34,-2-3-29,1-11 68,2-21 12,5-3-7,4-9 40,17-22-79,6-15 31,-13 13 1,-1-1 2,12-15 0,-10 16 0,-14 21 84,-1 16-56,-3 18-23,3 12-5,-2-2-5,4-8-6,0-18 11,4-6-6,3-3-33,16-21 0,8-12 41,-13 7 1,0-1 30,-6 4 1,1 1 151,20-12-22,-15 18 44,11 5-162,-4 10-57,4 18-21,-16 5-23,-11 12-79,-11-6-279,-17 11 78,-13-7 246,-15-4 90,4-21-84,16-21-44,20-12 72,18-9 19,5 7 1,4 1 55,4 2 1,2 3 128,5-2 1,0 3-32,15 0 40,-17 17-28,-20 11-39,-5 8-40,-5 7-39,-1 15-11,-2-6-11,0-2 11,6-15 0,5-15-34,10-10 29,4-3-1,3-9 1,13-6 77,-3 5 29,-2 4-34,-12 10-16,-13 8-46,-5 6 7,0 4-12,-3 13-308,0-1 207,1-3 101,2-8 0,5-14 5,4-7-5,4-7 0,5-5 6,2 0 0,0 3 61,2 4 34,-2 3-12,1 6-22,-2 1-55,-1 4 21,-1 0-33,-2 1 6,5-1-12,-6-5-195,-1-7 111,-10-1 28,-5-4 6,-4 5 6,0 2-101,-2 3 39,-8 6 112,-3 16 117,0 7-105,3 4 77,7-3 40,11-13-23,19-4-38,20-11 49,2-2 29,5-7-29,-18 4 1,-1 3 0,-4 4-51,-3 2-62,-3 3-38,1 14-40,-9 10-302,-2 15 156,-9-7 68,-6-6-11,-3-16 173,0-4 45,0-13-151,17-19 11,5-5 0,16-15 17,4 8 50,-12 12 0,1-1 143,-3 5 0,0 0 42,1-1 0,-2 2-78,1 0-130,-15 11 40,-11 11 0,-3 7 0,-6 14 6,1 0 44,1 9-44,6-1 28,5-8-29,3 5-5,4-11 0,4-1 0,-1 1-89,1-1-141,-3 1-683,-2 5-443,-12-1 186,-10 0-1412,-17-2-818,-27-3 3176,9-3 1,-1-1 0,-6 1 0,21-5 0,0 0 0</inkml:trace>
  <inkml:trace contextRef="#ctx0" brushRef="#br0" timeOffset="33259">17687 16277 28199,'57'-8'-1,"1"1"0,-1 0 0,-1-1 0,3-1 0,-1-1 1,-5 1-152,-6 0 1,-4 0 0,1 0-730,9-3 0,3 0 1,-9 1 53,-12 2 1,-5 0-1179,13-6-1131,-9 0 3136,-7-3 0,-14 8 0,-5-1 0</inkml:trace>
  <inkml:trace contextRef="#ctx0" brushRef="#br0" timeOffset="33442">17880 16347 26528,'40'2'29,"0"-1"1,0 1-1,18-2 1,2-2-1182,-13-6 0,3-2 0,-1-1 872,-1-1 0,1-2 0,-3 1 0,-5 2 0,-2 1 0,-2-1 0,2-2 1,-1 1-1</inkml:trace>
  <inkml:trace contextRef="#ctx0" brushRef="#br0" timeOffset="33592">19093 16227 15412,'0'0'0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34:34.812"/>
    </inkml:context>
    <inkml:brush xml:id="br0">
      <inkml:brushProperty name="width" value="0.09071" units="cm"/>
      <inkml:brushProperty name="height" value="0.09071" units="cm"/>
      <inkml:brushProperty name="color" value="#FF0000"/>
    </inkml:brush>
  </inkml:definitions>
  <inkml:trace contextRef="#ctx0" brushRef="#br0">10440 2691 25359,'8'33'270,"0"-2"-186,0-8-34,3 7 45,-2-12-22,3 1 291,1-14-5,8-4-147,12-11-122,16-8-405,-17 2 0,5-5 330,6-3 0,5-4 0,1 1-17,-2-1 0,1 0 1,0 0-411,1 0 1,0-1 0,-3 2 360,-9 4 1,-1 1 0,-5 3-101,17-10-68,-11 5-184,-9 7-2061,-14 8 2464,-24 37 0,6-20 0,-13 24 0</inkml:trace>
  <inkml:trace contextRef="#ctx0" brushRef="#br0" timeOffset="6471">2519 4014 16247,'9'-22'2413,"-3"3"-1779,-5 17-337,-1-1-6,0 1-73,0 0 180,3-1 145,10-4 168,21-12-450,-5 0 0,4-1-124,-2 0 0,2-1-283,5-5 1,-1 0 248,-9 6 1,0-1 81,8-7 0,-1-1-20,-6 5 0,-1 0-3,1 0 1,-3 1-34,2-2-124,-17 15-5,-9 9-493,-1 0-100,0 1-1222,3 0-2313,5 6 4128,7 4 0,-6-2 0,2 0 0</inkml:trace>
  <inkml:trace contextRef="#ctx0" brushRef="#br0" timeOffset="8049">10735 4588 15020,'-18'-21'1400,"4"5"-800,12 15 1534,1 1-1748,9-1 180,10 1-191,27-1-172,-1 3 1,12 2-1,3 1-674,-10-2 0,3-1 0,2 2 0,3-1 0,1 0 470,-4 0 0,2-1 0,2 1 1,1 0-1,1 0 0,-2 0 0,0 0-377,-5-1 0,0 1 0,-1-1 0,0 1 0,0-1 0,0 0 0,0 0 315,7-1 1,0 1-1,1-1 1,-2 0 0,-2 0-1,-2-1-17,6 1 0,-4-1 1,-1 1-1,0-1-238,-3 0 0,0 0 0,-1 0 0,-2 0 230,8 0 1,-2 1-1,-1-2 42,-3-1 1,-2 0 0,-4-1 305,-1 0 1,-4-1 486,-5-3 1,-6 0-92,-12-1 1092,-11 3-1613,-6 4 1122,0 1-3324,7 0 2530,2-4 0,-1 2 0,0-2 0</inkml:trace>
  <inkml:trace contextRef="#ctx0" brushRef="#br0" timeOffset="8213">13815 4452 14835,'0'0'0</inkml:trace>
  <inkml:trace contextRef="#ctx0" brushRef="#br0" timeOffset="8880">10514 5162 17126,'-22'-16'1922,"4"3"-993,18 11-436,17-1-286,6-1 34,32-1-132,-17 4 0,7-1-462,2 1 0,8 1 0,4-1 1,0 1 397,-5 1 1,1 0 0,1 0 0,1 1 0,2 0-480,-4-1 1,3 0 0,0 1 0,0-1 0,-1 1 0,-3-1 444,-1 1 0,0 1 0,-3-1 0,-2 0 1,-3 0 4,11 1 1,-3 0 0,-10-1-17,9-1 291,-17-1-72,-19 0-3877,-4 2 3947,-7 0 1,-5 1 0,2-2 0</inkml:trace>
  <inkml:trace contextRef="#ctx0" brushRef="#br0" timeOffset="9280">13153 5139 25472,'50'-12'14,"0"-1"0,-1 0 1,-3 5-1,5 0 1,0 2-1,1 1 1,-5 1-15,13 2 0,-4 3 0,4-1-835,-12 0 0,5 0 1,0 0-1,-2 0 1,-3-1 835,9 1 1,-4-1 0,0 0 3,7 0 1,0-1 0,-3-1 302,-14 0 0,-2-1 0,0 0-40,2 0 1,1-1 0,-6-1 176,-2-2 1,-5-1-82,6-4 560,-18 1-862,-14 6-23,-2 1-33,-2 3 2222,2 0-2855,-1 2-10,1 0-1005,1 0-2055,-2 5 3697,0 7 0,-1-5 0,-1 3 0</inkml:trace>
  <inkml:trace contextRef="#ctx0" brushRef="#br0" timeOffset="14498">1124 6559 25281,'-10'-30'779,"2"6"-695,8 24-73,0 0-11,0 4 6,0 1 22,0 5 56,2-2 61,3-2 264,11-4-129,17-25-241,4-4-39,-11 3 0,0-4-113,-2 4 0,1-2 129,13-15 1,2-4 0,0 2 0,-1-1-14,0 1 0,-1 0 22,-7 8 0,-4 4 121,-1 1 89,-5 4-213,-12 13-218,-2 2-800,-7 10 996,-4 24 0,2-17 0,-2 17 0</inkml:trace>
  <inkml:trace contextRef="#ctx0" brushRef="#br0" timeOffset="15834">1292 12022 24581,'26'20'218,"-4"-1"-100,-11-1-107,-4-3-5,3 5 33,-4-6 17,2 0 56,-2-5 28,1-1 393,-1-6 105,-1-1-420,4-1-50,3-5-84,6-7-11,26-28-68,-12 9 1,2-3 7,-5 5 0,2-3 1,-2 1-360,10-8 0,-2 2 346,-4 2 0,-3 3-6,3 0 17,-4 5 1,-12 11-1,-3 4-62,-11 9-441,-2 3-904,3 0-656,7 0 2052,13 0 0,-10 0 0,5 0 0</inkml:trace>
  <inkml:trace contextRef="#ctx0" brushRef="#br0" timeOffset="21708">4470 6138 27298,'39'-11'296,"-8"-1"1,3-3-275,4-5 1,0-2-650,2 0 0,-1 0 627,0-2 0,-2 1-34,7-4-242,-5 3 276,-24 11 0,0 3 0,-19 10 0</inkml:trace>
  <inkml:trace contextRef="#ctx0" brushRef="#br0" timeOffset="24231">4591 11827 25203,'24'15'801,"2"-14"-678,16-33-115,-11 3 1,2-2-9,0 1 0,2-1-663,2-3 1,0 3 639,-12 11 1,-1 2-160,5-2 1,-1 1-1489,11-4 1670,-7 12 0,-19 7 0,-12 12 0</inkml:trace>
  <inkml:trace contextRef="#ctx0" brushRef="#br0" timeOffset="26472">10276 6308 22946,'31'13'1321,"2"-9"-1080,17-28-213,-19 7 0,2-2-11,-1-1 0,0 1-15,0 0 1,-3 0-3,5-6-67,1-1-806,-14 8-264,-3 4-723,-13 9-1193,-4 5 320,-1 0-1462,0 4 4195,0 2 0,0 0 0,0-2 0</inkml:trace>
  <inkml:trace contextRef="#ctx0" brushRef="#br0" timeOffset="28844">14852 6287 22391,'3'28'432,"0"-4"-236,-2-20 224,1-1 1080,11-2-973,6-5-196,18-7-107,9-9-670,-16 5 0,1-1 471,5-3 1,2-1 35,0-2 1,4-2 0,0 0-5,2 0 1,-1-1 0,1-1-19,-1 2 0,0-1 1,-2 1 49,13-8 1,-6 4 47,-16 9 0,-5 3 15,6-4-96,-5 2-56,-22 13-34,-4 3-1702,-1 1 1372,-1 7-2672,-1 5 3036,-5 11 0,3-9 0,-3 2 0</inkml:trace>
  <inkml:trace contextRef="#ctx0" brushRef="#br0" timeOffset="30127">20067 6571 22811,'-6'23'1210,"0"-4"-650,12-15-162,7-2-163,15-2-112,15-5 46,15-4-359,-18-2 0,7-3 0,1-1 203,3-1 0,1-2 0,2 0-432,-7 0 1,2 0 0,1-1 0,-4 1 464,4-2 1,-2 0 0,-3 0 20,9-7 1,-6 2 7,-19 7 1,-3 0 5,5-4 0,-2-1-30,10-13-774,-7 5 36,-21 16-1957,-8 21-3783,-6 10 6427,-4 7 0,2-7 0,0-6 0</inkml:trace>
  <inkml:trace contextRef="#ctx0" brushRef="#br0" timeOffset="32684">10312 13459 25438,'45'1'611,"1"-6"-561,-9-15-50,4-3 0,4-3-810,-15 8 1,2 0-5722,22-5 6531,1 4 0,-27 14 0,-14 9 0</inkml:trace>
  <inkml:trace contextRef="#ctx0" brushRef="#br0" timeOffset="33778">11814 14500 25511,'41'11'691,"-11"-12"1,0-6-577,2-12 0,0-4-96,1 1 1,2-2-576,2-3 1,-1-1 558,-9 7 0,-1 0 215,7-9 1,1 0-194,-8 6 0,-1-1 69,1 1 0,-3 1-369,-2 1-895,-15 15-740,-6 9-1390,-5 14 3300,-11 20 0,7-13 0,-5 6 0</inkml:trace>
  <inkml:trace contextRef="#ctx0" brushRef="#br0" timeOffset="40751">4196 6194 24928,'24'21'213,"-4"-5"-157,-14 20-50,0-11 94,0-6 741,11-2 100,15-11-731,-3-12 0,2-7-112,12-6 0,0-4-65,-3-3 1,-1-2-328,2-2 0,-2-1 322,-12 8 0,-1 1-3,-1 0 0,-1 0 20,20-18-17,-7 6 33,-2 3-61,-15 13 6,-3 2-73,-13 13 22,-4 2-3254,1 1 1950,0 1-2802,1 7 4151,-6 8 0,3-6 0,-4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06:24.012"/>
    </inkml:context>
    <inkml:brush xml:id="br0">
      <inkml:brushProperty name="width" value="0.09071" units="cm"/>
      <inkml:brushProperty name="height" value="0.09071" units="cm"/>
      <inkml:brushProperty name="color" value="#FF0000"/>
    </inkml:brush>
  </inkml:definitions>
  <inkml:trace contextRef="#ctx0" brushRef="#br0">13961 5865 24984,'8'-21'897,"-3"5"-892,-4 6-21,-1 1-1430,-1-2-3908,2 1 1164,6 2 4190,6 3 0,-2 3 0,-2 0 0</inkml:trace>
  <inkml:trace contextRef="#ctx0" brushRef="#br0" timeOffset="467">14509 5332 24480,'30'-1'287,"1"1"1,4-1 0,5-1-204,13-1 0,8 0 0,0 0-1498,-10 0 1,0 0 0,3-1 1424,2 1 0,4 0 0,0-1 1,-4 1-11,0 0 1,-5 0 0,-1 1 11,-6-1 0,-2 1 0,-1 0 593,7 0 1,-3 0-604,-3 0 0,-2 0 337,-6 0 0,-3 0-1214,18-1-772,-27 0-2146,-53 2-1734,-15 5 5526,8-1 0,2 1 0,-4 1 0,7 1 0</inkml:trace>
  <inkml:trace contextRef="#ctx0" brushRef="#br0" timeOffset="702">14723 5448 22442,'55'1'329,"0"-1"0,-13 1 0,0 0 0,2-1-307,1 1 0,2-1 1,2 1-326,-3 0 1,3 1 0,1-1 0,-3 1 319,3 0 0,-1 0 0,-1 0 12,6 1 1,0 1 0,-6-1 15,-10 0 0,-4 1 16,15 1 338,-30-2-769,-11-1-992,-5 6 1362,-16 6 0,9-5 0,-9 3 0</inkml:trace>
  <inkml:trace contextRef="#ctx0" brushRef="#br0" timeOffset="1974">6081 6433 12163,'-60'-5'6077,"24"1"-5331,9 3-12,23 1 100,3 0 1681,0 0-1311,13 0-543,8 1-173,28 1-318,-12 0 1,5 1-419,1-1 1,7 2-1,4-1 1,-1 1 279,5 0 0,1 0 0,1-1 1,1 1-466,-6-1 0,2 1 0,1-1 1,-2 0-1,-3 0 434,0 0 0,-2-1 1,-2 0-1,-4 0 16,19 0 0,-9-1-450,2-1 438,-7 0 36,-2-1-35,-10-1 919,-10 0-2152,-14-1-1465,-33 7 2692,-29 10 0,13-5 0,-6 4 0</inkml:trace>
  <inkml:trace contextRef="#ctx0" brushRef="#br0" timeOffset="2359">5922 6593 23091,'48'-8'269,"0"0"1,0 0-1,0 0 1,0 1 0,1 1-1,2 1 1,-1 0-1,-1 1-1353,9 0 1,0 1 0,-1 1 0,0 1 1120,4-1 1,1 0 0,-3 0 0,-4 1 12,-6 0 1,-4 1 0,-1-1 44,2 0 0,0 1 0,-1-1 695,8-1 0,-1 0-510,4 0 0,-5 0-34,5-2 658,-16 0-770,-30 3-22,-4 0-112,-4 1-5486,-1 0 5486,-10 4 0,7-4 0,-7 4 0</inkml:trace>
  <inkml:trace contextRef="#ctx0" brushRef="#br0" timeOffset="11460">5210 5699 20615,'30'46'1799,"-6"-7"-1099,-18-28 201,-1-5 119,2-3 509,16-6-1109,23-26-387,-19 14 1,0-1-373,9-11 1,1-2 363,-7 5 0,2-2-25,-2 1 0,1-1 0,0-1-49,11-9 1,-1 1 48,3-3 0,-4 3-17,-14 12 0,-4 4-17,-2 2-447,-16 14-5148,-9 7 5629,-17 15 0,10-10 0,-8 8 0</inkml:trace>
  <inkml:trace contextRef="#ctx0" brushRef="#br0" timeOffset="16409">10542 6415 20705,'-24'0'2521,"4"0"-628,56 0-1624,5 0 0,11 1-199,-4 0 0,6 0 0,2 1 0,-1-1-960,-3 0 1,-1 0 0,1 0-1,1 0 890,-2 1 0,2-1 0,0 1 0,-1 0 0,-3-1 0,11 0 0,-4-1 0,3 1-220,-3 0 0,3-1 1,-1 1-1,-4-1 222,-2 0 0,-3 0 0,1 0-41,10 0 1,1 0-1,-6 0 268,-5 0 1,-6 0 106,13 0 28,-5 0-11,-28 0 257,-2 0 1890,-8 0-2387,1 0 2078,-7 0-2191,2 0 355,-2 0-355,0 0 0,-2 0-1183,0 2 1183,-11 5 0,5-3 0,-7 3 0</inkml:trace>
  <inkml:trace contextRef="#ctx0" brushRef="#br0" timeOffset="17476">16454 6513 21119,'43'-17'569,"0"1"1,9 0 0,5 5-434,-12 9 0,2 4 1,3 1-1323,-5-2 0,2 1 0,2 0 0,0 0 1291,7 1 0,2 0 0,1 0 0,1 1-315,-10-1 1,0 0 0,1 0 0,0 1 0,0-1 225,0 0 1,-1 1 0,0-1 0,1 0 0,3 0-16,2 0 1,3 1 0,1-1 0,0 1 0,-1-1 0,-4 0 16,-3-1 0,-2 0 0,-2 1 0,1-1 0,1 0-17,0 0 0,2 1 0,0-1 0,0 1 0,-3-1 0,-4-1 131,13 1 0,-5-1 0,-3-1-119,-6 1 0,-2 0 0,-3-1-13,6 0 0,-3 0-3,-7 0 0,-2 0-2,9 0 130,-18 0-125,-35 6 0,2-5 0,-14 4 0</inkml:trace>
  <inkml:trace contextRef="#ctx0" brushRef="#br0" timeOffset="18210">3987 7413 14381,'-43'2'1514,"0"1"1,5-2-1,5 1-545,6-1 1423,12 0-583,21-1-1020,50 0-629,-19 0 0,4-1-797,2 0 0,4 1 0,1 0 670,1 0 1,1-1 0,0 0-408,7 1 0,1 0 0,0 0 376,0 0 0,1 0 0,2 0 16,-6 0 0,3 0 0,0 0 1,-3 0-19,-7 1 0,-1-1 0,-1 0 0,0 0-2,11 0 0,-1 0 0,-5 1 2,2-1 0,-10 0-67,-8 0-168,-11 0-365,-8-2-3892,-24-2 4492,-38-3 0,18 3 0,-18 1 0</inkml:trace>
  <inkml:trace contextRef="#ctx0" brushRef="#br0" timeOffset="18492">4021 7496 21696,'58'1'305,"-1"1"0,0-1 1,1 1-1,-1-1 0,-5 1 1,1-1-1,0 1 0,1-1 1,-1 0-1,-1 1-868,7-1 1,0 0-1,-1 0 1,0 0-1,1 0 612,2 0 0,3 0 1,-2 0-1,-3 0 1,-8 0 45,-6-1 0,-6 0 1,-1 0 66,4 0 1,0 0-1,-5 0 863,-5-2 1,-3-1-337,11-1-73,-6-3-1120,-19 4-2252,-14 2 2756,-1 4 0,0-2 0,0 3 0</inkml:trace>
  <inkml:trace contextRef="#ctx0" brushRef="#br0" timeOffset="23357">9480 8109 25012,'1'37'261,"0"0"1,0-1 0,2-4-212,5 1 23,0-1 73,1-5 346,14-3 175,29-15-561,-15-16 0,6-8 1,0-2-851,3 1 0,-1-3 0,3-2 763,-1-2 1,2-4 0,1-1 0,-2 1-641,-5 2 1,0 1 0,-1-1 0,0 1 621,0 0 1,1-1-1,-1 1 1,-1 1 11,7-4 0,-1 0 0,1 1-219,2 0 1,0 0-1,-4 2 228,-1 1 1,-3 2-4,6-3 1,-3 1 30,3 0-4,-1-1-12,-10 6-29,-8 3 1403,-11 6-1520,-7 4 1415,-5 3-1303,-1 22 0,-3-15 0,0 15 0</inkml:trace>
  <inkml:trace contextRef="#ctx0" brushRef="#br0" timeOffset="26143">6782 10550 22694,'-17'0'1064,"9"0"-745,22 0 135,15 0-18,26 0-232,-14 0 1,5 1-562,-6 0 0,2 0 1,5 1 408,-3-1 1,5 0 0,3 1-1,1-1 1,-2 0-501,0 0 1,0 0 0,1 0 0,-1-1 0,0 1 448,0 0 0,1 0 0,0 0 0,-2 0 0,-2 0 10,2-1 0,-1-1 1,-4 1-1,-5-1-8,2 0 0,-4-2 22,1-2 0,-3-1 25,19-6-750,-12-2 887,-77 7 0,24 4 0,-48 4 0</inkml:trace>
  <inkml:trace contextRef="#ctx0" brushRef="#br0" timeOffset="26810">2369 10652 26861,'35'2'231,"1"0"1,9 0-1,4 0-203,-9-2 0,2 0 0,1 0-669,7 0 0,3 0 0,2 0 652,2 0 0,4 1 0,0 0 1,-4 0-485,-1-1 0,-3 1 0,1-1 473,-7 1 0,3 0 0,-3-1 0,-6 1 0,0 0 0,-7-1 630,19 0-624,-17 0-1,-9 0 23,-6 0 575,-6 0-1678,-7 0-353,-7 0 1428,-14 0 0,8 0 0,-8 0 0</inkml:trace>
  <inkml:trace contextRef="#ctx0" brushRef="#br0" timeOffset="32659">5004 11725 24704,'-10'-11'1362,"15"3"-1010,36 6-167,1 1 0,11 1 0,4 1-1266,-12-1 1,4 1-1,1 0 1,1 1-1,0-1 1093,1 0 0,0 1 1,1 0-1,0-1 1,0 2-2,5-1 0,0 1 0,1 0 0,-2 0 1,-4 1-177,-5-1 0,-3 1 0,-1 0 1,0 0 177,10 0 0,-1 1 0,-1-1 282,-5-1 1,-2 0-1,0 0-288,0-1 1,0 0 0,-3 0-3,4-1 1,-2 0 13,-1 0 1,-4-1-20,-3 0-185,-13-2-1198,-16 0-764,-2-7 2147,4-6 0,-4 6 0,2-2 0</inkml:trace>
  <inkml:trace contextRef="#ctx0" brushRef="#br0" timeOffset="33509">12728 11679 23489,'42'-4'394,"1"0"0,-1 0 1,5 1-1,2 0 1,0 1-250,-1 1 1,0 1 0,7 1-955,-6-1 0,7 1 0,4 0 0,1 0 0,-2 0 0,-5 0 845,2 0 0,-5-1 1,1 0-1,5 1 3,-7 0 0,5 0 0,4 0 1,-1 0-1,-1 0 0,-4-1 1,-7 1 361,13-1 0,-9 0 1,1-1-322,3-1 0,1 0 0,-7 0-21,-6 0 0,-6-2-9,4-4 868,-24 3-1433,-7 2-1333,-6 1 1848,-15 2 0,9 0 0,-8 0 0</inkml:trace>
  <inkml:trace contextRef="#ctx0" brushRef="#br0" timeOffset="33909">15808 11735 27158,'55'-13'168,"1"-1"0,-1 3 0,3 2-129,-12 7 0,2 2 0,1 1-473,-1-1 1,1 0 0,1 0 455,7 0 0,2 0 1,-2 0 16,-10 0 0,-1 0 1,-5 0 21,-2 0 1,-6 0 50,18 0 423,-37 0-451,-6 0 148,-6 0-518,-1 0-4295,-1 6 4581,1 3 0,0 0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07:06.711"/>
    </inkml:context>
    <inkml:brush xml:id="br0">
      <inkml:brushProperty name="width" value="0.09071" units="cm"/>
      <inkml:brushProperty name="height" value="0.09071" units="cm"/>
      <inkml:brushProperty name="color" value="#FF0000"/>
    </inkml:brush>
  </inkml:definitions>
  <inkml:trace contextRef="#ctx0" brushRef="#br0">4900 6932 15816,'-37'-7'978,"0"-1"0,4 1 0,5 1 658,5 0 49,5 3-295,1-2-740,8 4-74,5 0-38,3 0 409,1 1-331,8-2-230,43 1-328,-8 0 0,9-1 0,1 1-863,0 1 0,1-1 0,2 1 806,0-1 1,3 0-1,0 1 1,-2-1-2,3 1 0,-2 0 0,0 0-106,-10 0 1,2 0 0,-1 0-1,-3 0 117,3 0 0,-2 0 1,-1 0 4,1 0 1,-1 0 0,-5 0-14,-6 0 0,-6 0-3,7 0-140,-24 1-1254,-9 1-2096,-15 8 4076,-24 12 1,15-9 0,-12 5 0</inkml:trace>
  <inkml:trace contextRef="#ctx0" brushRef="#br0" timeOffset="632">2726 8013 26609,'50'-11'278,"-8"6"0,9 0 0,4 0-235,-1 2 1,4 1-1,3 1 1,-1-1-1168,-11 0 1,0 0 0,0 0 0,1 0 0,0 1 1123,3 0 0,1 1 0,0 0 0,-2 0 0,-4 0 0,8 0 0,-4 0 0,-2 0 183,-5 0 1,-2 0 0,0 1-184,11-1 0,-1 0 506,-6 0 1,-3 1-502,-10-1 1,-3 0-6,16 0 0,-22 0-162,-18 0 2782,-5 0-3594,-2 0-3191,-21 0 284,-9 0 0,-3 0 3746,1 0 0,-1 0 0,-1 0 1,4 0-1,0 0 0</inkml:trace>
  <inkml:trace contextRef="#ctx0" brushRef="#br0" timeOffset="950">3165 8013 24777,'48'-1'151,"1"1"0,0-1 1,5 0-1,5 0 0,1-1 1,-2 0-112,-2 1 1,-1-1 0,0 1-1,0-1-819,1 0 1,0 0 0,-2 0 0,-2 0 856,2 0 0,-2 0 1,-8 0 55,-12 0 1,-2 0 724,1-1 0,0-1-109,14-1 196,-6-1-822,-21 3-28,-15 2-1553,-3 1-2844,20 1 4301,12 4 0,-5-2 0,0 2 0</inkml:trace>
  <inkml:trace contextRef="#ctx0" brushRef="#br0" timeOffset="1100">4827 8047 10388,'0'0'0</inkml:trace>
  <inkml:trace contextRef="#ctx0" brushRef="#br0" timeOffset="14975">8082 9966 25847,'33'-28'986,"20"7"-894,-11 18 1,10 5-964,-2-1 0,7 1 0,5 0 0,-1 1 894,-5 0 1,1-1 0,1 1-1,0 0 1,0 1-388,1-1 1,0 0 0,1 0 0,-1 0 0,-1 0 363,-3 0 0,1 1 0,-1-1 0,-3 1 0,-5-2 0,3 1 0,-5-1 0,-2 0 269,14 0 0,-4-1-513,-13 0 1,-4 0-490,12-1-198,-18 0-1270,-16-3 2201,-51-4 0,-14 0 0,29 1 0,-26-1 0,1 1 0</inkml:trace>
  <inkml:trace contextRef="#ctx0" brushRef="#br0" timeOffset="15172">8629 9990 25668,'46'4'151,"0"-1"0,0 0 0,0 1 1,8-1-1,5 1 0,2 0 0,0-1 1,-1 1-144,-5-1 1,0 0 0,0-1 0,0 1 0,-1 0-794,2-1 0,0 1 1,0-1-1,-2 1 1,-3-1 708,-1 0 0,-2 0 1,-3 0-1,-7-1-470,-1 2 1,-11-5 820,-13-13 1,-2 11 0,-27-11 0</inkml:trace>
  <inkml:trace contextRef="#ctx0" brushRef="#br0" timeOffset="18665">7135 13086 13950,'0'0'0</inkml:trace>
  <inkml:trace contextRef="#ctx0" brushRef="#br0" timeOffset="25384">5752 13890 26144,'16'-17'902,"8"3"-718,16 11-106,-11 3 1,3-1-1097,7 1 0,4-1 1040,10 2 1,4 0-22,-15 1 1,2 0 0,2 0 13,11 1 0,4 1 0,-4-1-13,-10 0 0,-3 1 0,0-1-2,0 0 0,0 0 0,-6-1-3,-2-1 0,-7 0 618,6-1-1299,-12 0-1650,-24-4-4779,-41-2 5320,11 3 1,-3 0 1689,-25 0 1,1 1-1,3 1 1,23 1 0,0 0-1</inkml:trace>
  <inkml:trace contextRef="#ctx0" brushRef="#br0" timeOffset="25685">5910 13886 21338,'-57'0'3607,"27"3"-2934,85 3-612,-20-2 1,2 0-1302,21 1 0,3-1 1242,-21-1 0,1 0 0,2-1 13,0 1 0,4-1 1,0 0-1,-4 0-13,0 0 0,-2 0 0,0 0 9,6 0 0,0-1 1,-4 1 507,-2-2 1,-4 1 146,21-1-374,-6 0 230,-21-1-421,-24 0-62,-4 1-280,-1 0-129,6 0-1770,1 0 2140,8 5 0,-9-3 0,1 3 0</inkml:trace>
  <inkml:trace contextRef="#ctx0" brushRef="#br0" timeOffset="27321">16392 1051 27006,'18'49'202,"-3"1"-194,-13-17 1,-2 1 16,0 2 0,1 1-25,-1-1 0,0-2-39,0 24-73,0-28-146,-1-8 163,0-9 157,-2-6 27,-1-31-44,1-31-28,2 23 0,0-3-274,0-8 0,2-1 287,0 8 1,2 0 114,3-14 1,2-3-93,2 4 1,3 0 46,4-7 1,2 2-59,-5 17 0,3 4-42,3 4 0,1 5-44,5 4 38,7 3-140,1 15-212,-1 22 229,-3 2-44,-10 19 528,-14-5-444,-5 1 264,-11 0-186,-24 8 19,8-24 1,-2-2 44,0 0 0,0-1 115,-25 8-67,26-14 11,8-1-62,9-5 51,5 1 157,17 4-208,17 10-45,-4-3 1,0 1-6,0-1 0,-1 1 0,2 3 0,-2-1-50,10 12-656,-13-10 1,1 1-4477,19 18 5182,-11-21 0,-2-3 0,-1 3 0,1-15 0</inkml:trace>
  <inkml:trace contextRef="#ctx0" brushRef="#br0" timeOffset="28734">16941 1289 25836,'44'-24'146,"7"-5"-197,-22 15 1,4-5-12,-18 5-11,-7 0-11,-4 1-145,-8-4 60,-5 9 96,-7-1 23,-18 12 50,7 8 0,-9 9 6,15 6 94,5 19 209,14-1 38,33 2-246,8-19-299,-7-19 1,3-5 197,-5-3 0,0-3 20,3-1 0,-1-3-18,0 0 1,1-4-13,8-9 1,-1-4 56,-6-1 1,-3-4 22,-1-4 0,-4-2-70,0-16 0,-23 11-39,-13 23 28,-4 9-23,-7 4 443,-7 10-437,12 14 134,0 3-106,20 10 39,10-6-53,8-7 0,4 1-151,6 2 0,3 0 27,6 6 1,0 2-71,-7-3 1,-4-1 162,6 13 45,-31-6 0,-20-16 12,-10-2 21,-8-5 23,1-5 191,3-3 308,6-17-449,11-1-39,10-17-67,17-1 0,11-4-5,13-1 5,-8 14 0,3 1 2,0 3 1,-1 2-113,0 0 1,-2 2 109,16-1-62,-27 12 62,-9 5-5,-5 10 5,-4 19-6,-2 14-67,2 8-100,4-14 286,6-14-147,6-17-84,16-10 107,8-19 16,-16 6 1,1-3 36,-3-6 0,-2-1 143,9-14 90,-13 9-40,-13 19-185,-3 6-106,-1 14 90,3 19-29,2 4 1,7 12 44,6-13-44,6-5 0,7-7-12,27-7 3,-26-11 0,1-5 31,7-7 0,-1-4-228,-8 1 0,-4-4 217,-4-5 0,-5-2-11,1-19 111,-6-4 29,-5-3 38,-7 16 1,0-1 11,-1 5 0,-1 1-11,-5-26-190,1 27-1,-3 30 412,3 19-409,2 9 0,1 6 3,-1 9 0,2 3-45,6 13 0,2 1-380,-2-12 1,3-2 340,4-6 0,4-6-12,15 1 52,3-12 44,5-11 78,18-23-19,-28-7 0,-1-5-57,1 0 1,-2-4-238,-3-9 1,-4-2 284,-7 6 1,-3-1-1,0-1 1,-2-1 36,-1-1 0,-1-1-12,-2 2 1,-2 1 38,0 2 1,-1 1 337,-1-1 1,-1 2-453,-1-9 0,0 9 0,-1 28 0,1 20 0,0 43 0,1-18 0,2 4-149,3 11 0,1 2-298,2-1 1,1-5 152,1-14 0,0-4-731,12 15-280,-4-32-4240,14-16 5545,3-26 0,-7 11 0,-9-14 0</inkml:trace>
  <inkml:trace contextRef="#ctx0" brushRef="#br0" timeOffset="28902">19097 904 26469,'49'-10'-265,"0"-1"0,1 1 1,-1-1-1,8-6 0,-5 3 1,-8 12-1,1-1 0</inkml:trace>
  <inkml:trace contextRef="#ctx0" brushRef="#br0" timeOffset="29517">15722 1921 26245,'56'-15'359,"1"0"1,-17 6 0,2 1 0,-1 2-235,1 4 0,0 2 0,1 1-1894,9 0 0,1 2 0,2-1 1833,-9 0 1,0 1 0,3-1-1,3 2-64,-4-1 0,3 1 0,2 0 0,2 1 0,1-1 0,0 0-114,-4 0 0,1-1 0,1 0 1,0 0-1,2 0 0,0 0 0,2 0 114,-4-1 0,3 1 0,0-1 0,2 1 0,0-1 0,-1 0 0,0 0 0,-1-1 0,-1 0-77,5 0 0,0 0 0,-2-1 1,0 1-1,0-2 0,-1 1 0,0-1 77,-1 0 0,1 0 0,-1-1 0,0 0 0,-1 0 0,-3-1 0,-2 1-187,2-2 1,-2-1 0,-3 0-1,0 0 1,0 0 186,9-1 0,0-1 0,-1-1 0,-1 1 164,-5 0 0,-1 0 0,0 0 0,0-1-185,0-1 0,1 0 0,-1 0 0,-4 0 21,1 0 0,-3 0 0,-1 0 0,16-4 0,-6 1 5,-4-2 1438,-25 7-1443,-7 2 2147,-6 3-2165,-6 2 2563,-1 0-2551,4 4 1161,2 7-1155,3 1 0,-4 1 0,-4-7-124,-3-4-1791,-1-2-1921,-6-4 3836,-10-14 0,7 10 0,-6-8 0</inkml:trace>
  <inkml:trace contextRef="#ctx0" brushRef="#br0" timeOffset="30235">19584 999 21444,'13'-20'2555,"-2"4"-2152,-11 14-263,-5 2-95,-5 0 11,-10 0-51,-20 10-5,8 1 6,-11 11 83,16 9 23,13-7 62,3 7 5,17-13 46,21 3-180,17-1-45,-15-8 0,0-1-28,16 5-35,-14-4-43,-21-4 61,-6-1 45,-6 2 84,-23 6-28,-18 3-53,12-8 0,-2 0-154,-19 4-863,12-7-2431,28-6 3445,19-13 0,-4 9 0,12-10 0</inkml:trace>
  <inkml:trace contextRef="#ctx0" brushRef="#br0" timeOffset="30384">19961 1217 7548,'0'0'0</inkml:trace>
  <inkml:trace contextRef="#ctx0" brushRef="#br0" timeOffset="30985">16007 5025 26329,'1'41'151,"1"0"0,0-1 0,0 9 1,0 0-1,0-2-249,-1 4 0,0-1-1283,1 5 0,0-3-2164,-2 7 3545,1-39 0,-1-23 0,0-6 0</inkml:trace>
  <inkml:trace contextRef="#ctx0" brushRef="#br0" timeOffset="31484">15997 4979 25208,'35'20'185,"1"1"0,-1-1 0,15 10 0,-2 0-149,-2 3 1,-3 2-441,-3 3 0,-1 4 166,-12-9 1,0 2 0,-3-1 164,0 6 1,-7-2 35,-10-2 1,-7-3-15,-19 6 103,-7-16 1,-7-4-36,-5-4 0,-3-4 11,-8 2 0,0-4-15,11-4 1,3-3 300,-14-2 28,31-1 28,10-1 101,5-1-370,9-3-79,9-1-22,38-12-8,-13 5 0,2 0 8,1 0 0,0-1-77,3-1 1,-3 1 87,13-5 3,-26 9 0,-2 0-9,11-4-5,-7 3 0,-21 14 79,-7 10-51,-2 7 362,3 8-395,2 1 5,2 0-571,3-4-4124,15-9 4695,3-29 0,-6 11 0,-5-20 0</inkml:trace>
  <inkml:trace contextRef="#ctx0" brushRef="#br0" timeOffset="31617">16837 5063 13765,'31'41'0,"-6"-8"0</inkml:trace>
  <inkml:trace contextRef="#ctx0" brushRef="#br0" timeOffset="32051">16951 5526 26698,'34'-36'142,"0"0"0,8-8 0,-1 2-120,-10 12 1,-2 2-240,1-1 1,-3 1 216,11-16 49,-26 25-777,-7 11 515,-12 11 168,-10 19 45,-2 3 45,-2 22 244,17-6-205,26 10-107,-2-26 1,6-3-155,7 3 1,2-3 67,-5-4 0,-2-1-26,18 15 63,-28-12-30,-9 2 153,-30-4-40,-4-4-11,-24-6-504,7-7-1008,4-1-1922,7-11 3434,9-11 0,13 6 0,5-4 0</inkml:trace>
  <inkml:trace contextRef="#ctx0" brushRef="#br0" timeOffset="33901">17699 5290 24850,'-32'31'138,"0"0"0,2 6 0,8-1-115,16 6-23,11 6-73,10-25-112,31-8 154,-17-14 0,3-4 84,7-7 1,-1-4 21,-7 2 1,-4-4 89,-3-4 1,-4-2 136,1-10 6,-6 1 79,-4 2 78,-5 1-533,-3 15 24,-2 15 44,-2 15 0,1 15-17,-1-1-336,15 8 263,15-12-61,21-4 151,-3-23 23,-2-11-12,-18-10-6,-4-3 46,-5-2 16,-1-15 45,-5 1-67,-3-1-163,-5 19 17,-4 13 96,0 14-382,7 20-616,10 9-94,16 10 895,0-14 163,8-14 39,-10-14 342,15-14 386,4-12-381,-18 7 1,-1-2-113,17-14-34,-5 8-100,-17 15-95,-2 6-6,-2 2-84,-2 8 33,-3 5-772,1 23-191,-10 8 566,-3 1 190,-15-5-22,-6-19 157,-8-5 123,1-8 101,-1-3 302,11-20-330,9 0 56,18-19-73,11 5-11,11-3-371,10-1 342,-23 16 1,1 1 16,1 0 1,1 1 145,6-6 1,-1 1 172,-6 4 1,-1 0-145,18-13-208,-21 14-168,-17 13-6,-2 7 168,-2 18 316,9 12-361,12 17 40,3-9 11,9-4 0,-10-14 45,8 5-45,-8-3-51,-3 4 12,-15-6 45,-14-8 50,-9-5-56,-6-4 17,-8-3 167,9-4-83,9-20-101,23 0-145,18-14 5,14 7-23,6 3 158,5 2-37,-16 11 0,1 1 44,-1 2 1,0 1 2,2 1 1,0 0 28,10 0-34,-20 6-34,-19 1-22,-4 14 23,-3 9-253,1 14 57,-1-6 44,5-7 62,1-13 123,6-6 5,3-2 130,19-11 217,14-14-164,-16 5 0,1-2-96,-5 1 0,-2 0 34,-1 1 0,-2 0 160,2-1 11,-7 7-336,-9 10 39,-8 25-28,-7 0-23,-2 18-117,3-14 45,1-3 117,6-5 62,14-6 23,-1-8-74,11-6 51,-10-9 107,-4-6-107,-5-6 90,-4-14-107,-4-3 185,-4-9 560,1 11-532,-2 14-112,3 10-129,8 9-11,5 2-28,9 1 28,4 4-67,1 5-34,-1 7-212,-3 4-477,1 14 448,-9-9 56,-1 7 186,-9-16 144,-2-4 831,-1-6-80,5-7-627,4-10-34,9-7-22,6-6-5,7-1-12,5-1-28,5 4-67,1 5 11,11 8-22,-9 16-56,-5 8-23,-16 13-565,-16 4-1748,-4 12-3058,-7-10 5461,-18-4 0,10-19 0,-8-11 0</inkml:trace>
  <inkml:trace contextRef="#ctx0" brushRef="#br0" timeOffset="34070">19839 4865 17921,'0'0'0</inkml:trace>
  <inkml:trace contextRef="#ctx0" brushRef="#br0" timeOffset="34483">20787 5160 23808,'-26'-4'-95,"4"4"101,16 14 61,2 2 39,22 9-89,23 7-11,6 1-344,-16-16 0,0 0 338,12 8 0,-4-1 0,-8 0-134,-5 5-34,-18 0 168,-11-3-6,-18-3-1164,-10-10-1062,-10-5-2680,0-3 4912,0-5 0,19 0 0,7 0 0</inkml:trace>
  <inkml:trace contextRef="#ctx0" brushRef="#br0" timeOffset="34633">21329 5348 18123,'0'0'0</inkml:trace>
  <inkml:trace contextRef="#ctx0" brushRef="#br0" timeOffset="35217">16440 5946 25371,'59'-8'511,"1"1"0,-12 2 0,2 1 0,2 1-394,-8 4 1,0 0 0,3 1 0,0 1-1065,8-1 0,2 0 1,2 1-1,5 0 1005,-12 0 1,3 1-1,3 0 1,1 0 0,1 0-1,1-1 1,0 1-265,-10-2 1,1 0-1,1 1 1,-1-1 0,2 0-1,0 0 1,1-1 0,1 1-1,2-1 206,-3 0 0,3 1 0,0-1 0,2 0 0,1-1 0,-1 1 0,1 0 0,-1-1 0,-1 0 0,0 0 0,-3 0-115,4-1 1,-1 0 0,0 0 0,-2 0 0,0-1 0,0 1 0,-1-1 0,1-1 0,-1 1 48,5-1 1,1 0 0,1 0 0,-2-1 0,0 0 0,-2 0 0,-2 0 0,-2-1-229,-1 0 0,-2 0 1,-2 0-1,-1-1 1,-1 1-1,1-1 193,6 1 0,-1-1 0,0 1 1,-1-1-1,-1 1 93,5-1 0,-1 0 0,-1 1 1,-1-1-40,-2 1 1,0 0 0,-2 0 0,-3 0 305,-2 1 1,-4 0-1,-2 0-52,14-2 1,-8 1 111,-4 0 1210,-27 3-1445,-4 1 1908,-6 1-1959,4 0 378,4 7-4516,1 1-1956,-2 4 6061,-10-4 0,-2-6 0,-1-1 0</inkml:trace>
  <inkml:trace contextRef="#ctx0" brushRef="#br0" timeOffset="35384">20992 6096 19445,'0'0'0</inkml:trace>
  <inkml:trace contextRef="#ctx0" brushRef="#br0" timeOffset="40547">14804 13718 26452,'-6'50'974,"1"5"-766,5 2-406,0-25 1,-1-1 250,0 0 0,-1 1 138,0 7 1,0-1-86,0 21 233,0-7-159,2-28-180,0-19 0,0-15 318,7-30-318,-3 3 0,0-6 0,1 0 0,1-3 0,-1-2-598,2-5 1,-1-2 0,0 2 597,0 8 0,-1 2 0,1-1 0,2-4 0,1-1 0,1 6-83,-1 12 1,1 3 82,3-9 0,4 3 0,28-4 0,-17 27 0,3 2 0,-1 1 0,0 3-7,1 9 1,-1 5-145,5 16-26,-16 5 1,-5 7 47,-5 2 1,-6 3 63,-10 11 1,-7-1 627,0-10 0,-5-4-561,-10-4 1,-2-5 3,-17 2 110,18-16 1,0-4 157,-11 3 57,5-4-191,23-8-112,16 0-23,6 4 666,9 4-671,23 21-6,-15-7 1,1 3 2,2 1 1,-1 1-1,1 2 0,-1 2-162,-2 0 0,-1-1-211,10 11 127,-15-17 0,-1-2-597,-1-4-364,-3-9-1461,-4-6-1614,2-11 4285,4-20 0,-8 13 0,3-11 0</inkml:trace>
  <inkml:trace contextRef="#ctx0" brushRef="#br0" timeOffset="41929">15399 14071 25247,'33'-15'28,"0"0"0,4-2 0,-5-3 102,1-14 155,-5-8-89,-24 9-196,-16 10 0,-11 16-5,-23 17 114,21 7 0,1 4-17,-1-2 1,3 3 8,3 7 0,4 2 134,6 12-11,6-4 5,17-6-27,8-7-84,18-11-51,-3-10 0,5-4-39,5-10 0,2-5-436,-8 1 0,1-2 1,-2-1 407,9-10 0,-4-3 2,-6-3 1,-5-1-3,-13 9 0,-4-2 45,-2-5 0,-2-1-79,2-15-33,-20 7-6,-7 25 68,-12 23 1234,9 7-1229,4 9-6,6 5-22,18 16 17,5-10-140,16 13 5,-9-25 0,0 0 79,11 13 64,-13-14 1,-4 1-99,-1 6 62,-10 7 89,-24-5 17,-3-4-11,-18-11-11,8-12 5,2-3 102,5-4-29,7-7-6,7-7-156,18-29 19,7 17 1,7 0 10,7-7 1,4 1-9,-1 7 1,0 3 13,0 7 0,-2 5 3,5 4-11,1 15 61,-11 21 6,-1 20-56,-11 1 39,-5-1-39,-1-21 0,8-5-100,6-10 27,13-17 73,5-22 0,-7-8 5,-3-8 1,-10 9 61,3-4 0,-8 16-302,-2 7 235,-10 26 0,-4 12 6,0 10-1,8 13-139,17-6-23,23-5 84,-12-27 1,2-7 58,-4-4 0,-1-4-130,3-3 1,-2-3 171,14-18-46,-16 6 1,0-5 50,-1-7 1,-2-2 36,0 1 0,-2-1-211,-4-2 1,-5 2 375,1-13 17,-6 9-34,-7 11-139,-3 15 186,-17 36-274,2 8 1,1 7 8,-4 17 0,1 5-3,1-5 1,3 0-257,3 0 0,4-2 172,2-16 1,3-4-82,10 23 508,8-11-463,34-14 100,-20-23 1,2-5 19,2-4 1,-1-5-307,1-8 1,-2-5 291,-9-2 0,-2-3 14,0-7 1,0-2 2,0-5 0,-1-6 8,-8 10 0,-1-5 1,-1-1-1,-1 1-282,0-7 1,-3 0 0,0 0 342,2-1 0,-1 0 0,-2 5 23,-5-1 1,-4 9 515,-3 12-557,-3 8-51,-3 9 0,-2 19 534,-2 19-534,3 14 0,2 7 0,1-8 0,1 1 0,1 1 18,-1 1 0,0 0 1,1 0-19,1 1 0,1 0 0,1-4-17,0 3 0,1-4-405,0-1 0,1-1 257,0-5 0,2 0-443,5 1 1,6-4-2149,27 5-263,-4-30 0,3-9 647,-5-6 0,-1-6 2171,3-11 1,-5-1 0,-5 0 0,-10 7 0</inkml:trace>
  <inkml:trace contextRef="#ctx0" brushRef="#br0" timeOffset="42080">17609 13726 24827,'44'-14'-262,"1"-1"0,-1 1 0,1-1 1,9-6-1,-5 4 0,-13 10 1,0 0-1</inkml:trace>
  <inkml:trace contextRef="#ctx0" brushRef="#br0" timeOffset="42645">18960 14207 28110,'-20'-54'50,"10"26"0,-1-1-50,-14-24-655,12 23 0,-1-1 658,0-3 0,0-4-1,2 1 0,-1-4 0,2 1 14,-1-6 1,1 0-438,3 6 0,0-2 1,2 3 436,2 1 1,3 3-17,0 3 0,3 1 508,8-17-536,20 10-22,13 19-432,7 18 713,-16 16-668,-15 16 1577,-18 4-1415,-13-5 1,-6 2 198,-6 2 1,-5 0 75,2-6 0,-4 1 0,1-2-336,-8 6 1,1-4 427,2-2 0,3-3 160,0 4 555,14 4-421,33-13-167,36-2-163,-1-13 0,11-5 0,-2 0-647,-12-1 1,-2-1 0,2 0 581,1 0 1,4 0 0,-2 0-1,-5-2 6,7-2 1,-6-2-138,-12 1 0,-2 0-504,8-4-6285,-26-2 6929,-19 6 0,-3 1 0,-8 5 0</inkml:trace>
  <inkml:trace contextRef="#ctx0" brushRef="#br0" timeOffset="43079">18200 13945 23511,'-31'1'1059,"7"5"-281,19 20-508,27 7-209,1 1-61,24 1 11,-8-11-5,-2 1-6,-8-3 0,-8 6 325,-24-5-448,-36 1-2521,-1-15 0,-6-4 2644,-9-5 0,0-2 0,15 2 0,4-1 0,-18-9 0</inkml:trace>
  <inkml:trace contextRef="#ctx0" brushRef="#br0" timeOffset="43764">16757 14935 19904,'5'-36'2896,"0"0"0,3-22-1854,-4 49-460,-3 5-263,0 3-112,-1 11-11,-5 9-89,0 17-62,-6 9-31,5-9 0,0 1-423,0-3 0,1-1-1370,2 4 1,-2-5 1778,-11-9 0,12-12 0,-9-23 0</inkml:trace>
  <inkml:trace contextRef="#ctx0" brushRef="#br0" timeOffset="44200">16650 14574 27001,'54'19'71,"0"0"0,-3 0 0,-6 3-74,-17 1 0,-4 2-520,1 1 1,-2 1 354,-3 2 0,-1 3-119,-2 12 0,-3 3 43,-6-3 1,-5 1 159,-3-1 0,-5-2 152,-3-7 1,-8-5-61,-19-7 1,-5-7 48,-8 3-27,10-7 1,0-6 154,1-16 207,17-10 142,9-4-534,27-6 129,17 7-221,3 7 0,6 1 58,4 1 0,4 1-280,-11 4 1,3 1 0,-3 0 310,7 0 1,-2 3 2,-9 2 0,-5 3 50,-4 10 185,-11 20-184,-8 3-46,-4 13-189,-3 0-2847,0-11-1304,1-5 4568,11-38 1,-9 2-1,9-14 1</inkml:trace>
  <inkml:trace contextRef="#ctx0" brushRef="#br0" timeOffset="44331">17493 14602 17888,'0'0'0</inkml:trace>
  <inkml:trace contextRef="#ctx0" brushRef="#br0" timeOffset="44745">17677 15096 27074,'34'-26'107,"-1"1"1,1 0-1,4-5 1,1-2-1,-5 4-88,-7 3 1,-2 1-341,7-7 1,-4 1 365,1-6 107,-10 6-605,-9 16 234,-5 5 135,-8 12 84,-3 8-5,-1 7 348,-1 10-343,4 2 0,2 3 0,10 1-134,23 15 83,-10-22 1,4 0 16,5 5 1,-1-1 5,-6-7 0,-3-1 28,5 14 319,-19-17 67,-12-3-16,-7-4-23,-25 0-347,4-7-213,-12-1-767,19-5-8851,8-21 9388,9 3 0,7-7 0,3 13 0</inkml:trace>
  <inkml:trace contextRef="#ctx0" brushRef="#br0" timeOffset="46462">18469 14833 26866,'-26'17'177,"0"1"1,1 1-1,3 3-109,-4 25-119,15-13 1,4 0-717,13 20 335,11-28 1,6-5 118,26 0 234,-15-22 0,0-5 62,16-9 53,-19-5 1,0-4 249,-6 0 0,-2-2 134,2-3 0,-3 1-73,1-11-274,-15 20-73,-7 15 6,-8 25-6,0 15-174,2 17-28,12-9 6,11-15 28,12-21 101,2-4 67,3-9 45,11-17 78,-3-14 34,-21 13 0,-1-1-17,4-12-140,-12 14-163,-10 17 107,-2 3 56,-1 11 0,-5 16-5,4 2-85,-3 9 1,4-15 72,19-6 11,-1-7 6,18-8 135,11-22 66,-20 5 1,2-1-96,-1-2 1,0 0-15,0-1 0,-2 3 60,11-4-52,-5 7-44,-5 7-89,1 10-18,-11 12-49,-2 10-824,-11 24 291,-4-12 190,-7 11 107,-3-22 134,-6-6 124,-2-7 111,-1-6 107,8-14 56,16-22-103,11 3 0,5-2-74,-1 1 1,3-1 53,16-12 0,2 2 139,-13 13 1,1 2 30,0-2 1,-1 2-244,3-1-16,-20 15-119,-10 9 102,-1 2 33,0 7 56,0 16-17,11 14-34,9 14 29,4-9-34,4-4-6,-9-13-27,-5 1-18,-3-1 85,-6 7 123,-18-4-112,-4-4-40,-15-8 46,5-13 16,3-1 28,5-3-28,9-8-67,4-7-414,29-28 254,0 17 1,2 0 125,2 0 0,2 1-88,5 2 0,0 4 89,11 0 83,8 6-39,-12 7-39,2 13-442,-17 11 16,-13 2 62,-5 3 328,-5-10-306,3-3 202,0-2 146,14-4 61,10-6 353,17-17-62,-5 0 146,1-10 29,-17 9 217,0 1-716,-13 10-6,-2 6 0,-10 16 0,-3 9-84,-1 7-314,0 2-358,0 8 201,15-11 415,0-5 23,14-14-34,-4-13 67,1-6 16,-2-7 12,-4-7 51,-6-5 50,-5-18 268,-5 0 629,-5-5-377,2 20-10,-2 15-197,6 12-106,19 2-207,15 2-84,22 2-45,-2 12 44,-16 1-27,-17 13-202,-17-5-554,-3 10-17,-8-3 509,2-4 331,-4-11 0,5-12 118,1-2 128,2-9 29,6-4 44,7-11 68,8-3 117,6 0 185,16-6-353,-3 14-336,0 1-6,-13 22-50,-16 9-381,-5 27-1204,-4 10-4430,-9 9-163,1-19 6234,-4-18 0,4-18 0,3-4 0</inkml:trace>
  <inkml:trace contextRef="#ctx0" brushRef="#br0" timeOffset="46632">20308 14460 15928,'59'5'0,"-12"0"0</inkml:trace>
  <inkml:trace contextRef="#ctx0" brushRef="#br0" timeOffset="46997">21152 14596 26626,'23'36'-538,"-2"0"336,-8-7-72,5 1 44,4 1 45,16 11 185,-10-9-6,7 6 1,-17-14-96,-6-1 39,-6-1 62,-3 0 135,-9-1 33,-24 8-1131,-24-5-1194,19-12 1,-4-2 2050,-18-1 0,3-3 0,2-2 0,22-3 0,0 0 1</inkml:trace>
  <inkml:trace contextRef="#ctx0" brushRef="#br0" timeOffset="47445">17817 15773 26844,'49'-8'107,"0"-1"0,0 0 0,-1 0 1,-3 2-1,-2-1 0,2 1 0,2 0-934,2 2 0,3-1 0,1 1 1,3 0-1,0-1 837,-2 1 0,3-1 0,0-1 1,1 1-1,1 0 0,0-1-28,-6 1 1,0 0-1,0-1 1,0 1-1,2-1 1,0 0-1,1 0-258,-1 1 1,3-2 0,0 1 0,1 0-1,0-1 1,-1 1 0,-2 0 0,-2 0 247,5-1 1,-2 1 0,-1-1 0,-1 1 0,-2 0 0,-1 0 27,2-1 0,0 1 0,-2 0 0,-3 0 0,-6 1 107,20-2 0,-10 0-79,-12 1 0,-4 0 39,8-2-459,-19 1 725,-72 4 0,37 0 1,-46 4-1</inkml:trace>
  <inkml:trace contextRef="#ctx0" brushRef="#br0" timeOffset="48031">15642 14580 22156,'30'0'1711,"14"3"0,13 2-1531,-6 0 1,6-1 0,3 1 0,0 0-1291,-11-1 0,1 0 1,0-1-1,2 1 0,2-1 1119,1 0 0,4 0 1,0 0-1,2 0 1,-2 0-1,-2-1-88,1 1 1,-2-1 0,-1 0 0,3 0 0,3 0 84,-10 0 0,2 1 1,2-1-1,1 0 0,2 1 1,-1-1-1,1 1 0,-2-1-131,1 1 1,0 0 0,0 1 0,1-1-1,-1 0 1,2 1 0,-1-1 0,2 0 64,-1 0 0,1 0 0,1 0 1,1 0-1,0 0 0,-1-1 1,-1 1-1,-2 0 0,-2 0 52,1 0 1,-2 0 0,-1 0 0,-1-1 0,-2 1 0,-1 0 0,-2-1 7,7 0 0,-1 0 0,-2 0 0,-5-1 0,-6 0 22,9 0 1,-9-2 33,17-6-2146,-31-3 2540,-18-6 0,-7 6 1,-9 3-1</inkml:trace>
  <inkml:trace contextRef="#ctx0" brushRef="#br0" timeOffset="48213">20244 14733 9296,'0'0'0</inkml:trace>
  <inkml:trace contextRef="#ctx0" brushRef="#br0" timeOffset="72076">9861 17937 24923,'39'-43'459,"8"21"1,13 7-430,-16 10 1,4 4 0,4 1 0,2 0-1155,1-1 1,3 0 0,1-1 0,1 1 0,-2 1 1123,-5 0 0,0 0 0,0 0 0,-2 1 0,0-1 1,10 1 1,0 0-1,-3 0 1,-6 0 435,8 1 1,-7 0-438,-10 0 0,-3 0 0,15-1 934,-16 0-934,-15-1 0,-5 0-168,-11 0 2453,-7 0-2285,-33 9 0,-15 3 0,23-6 0,-14 4 0,-1 1 0</inkml:trace>
  <inkml:trace contextRef="#ctx0" brushRef="#br0" timeOffset="73323">8152 19048 26603,'50'0'571,"7"0"-568,-5 0 0,3 0-1068,-11 0 0,2 0 915,-3 0 1,2 0 0,-3 0-338,0 0 0,-2 0-1614,10 0 0,-1 0 2101,6 0 0,-1 0 0,-42 0 0</inkml:trace>
  <inkml:trace contextRef="#ctx0" brushRef="#br0" timeOffset="73478">8222 19048 25841,'50'0'-51,"-1"0"1,1 0-1,-1 0 1,1 0 0,6 0-1,-1 0 1,-1 0 0,1 0 50,1 0 0,1 0 0,-3 0 0,-5 0 0,11 0 0,-9 0 0,6 0 0</inkml:trace>
  <inkml:trace contextRef="#ctx0" brushRef="#br0" timeOffset="77914">14583 13493 21019,'-5'-40'707,"0"0"1,-4 0 0,-5 6-355,-11 15 67,-17 3-34,-2 13 0,-10 8-609,-5 8 360,29-2 0,1 2-11,1 2 1,1 4 117,-2 9 0,6 7-115,9 15 0,11 8-104,9-15 0,7 4 0,2 1 0,-1-3-25,-3 2 0,1-2 0,3 1-78,11 6 0,3 2 0,-6-5 265,-11-4 1,-9-3 128,-9 2 1,-6 0-62,-9 10 0,-5-2-171,-1-12 0,-4-2 14,-9 7 0,3 1-70,16-9 0,6 1-3,2 11 0,8 1-20,17 0 1,7-3-6,-1-8 0,2-3 3,5-4 0,-2-3 8,1 8-5,-11-5 5,-8-2 62,-36 14 70,5-20 0,-3-1-143,-13 10 0,-1 0-38,7-7 1,2 1 37,5-1 0,7 1 0,8 11-66,26-10 1,13-3-214,10-9 1,10-6 0,5-2 278,-5-4 0,6-2 0,2-1 0,-1-1 0,-5 1 0,10 1 0,-4 0 0,1-3 0,4-7 0,1 0 0,-1-1 0</inkml:trace>
  <inkml:trace contextRef="#ctx0" brushRef="#br0" timeOffset="79109">21256 13425 22223,'16'-35'517,"-1"0"0,-2 2 1,3 6-244,21 8-235,-5 8-39,16 1-358,1 23-29,-16 8 102,-1 23 175,-29-4 1,-9 4 109,-3-9 0,-4 2-490,-5 14 0,-5 0 490,-3-14 0,-3 0 59,2-3 1,-3 2 0,1 0-176,1 0 1,1-1 0,1 3 216,-4 7 0,2 2 0,3-1-48,-1 7 0,6-2-489,7-3 0,7-2 469,8-13 1,4-1-31,1-1 0,2-1-5,5-1 1,3-1 4,9 9 0,4 0 410,-1-5 1,-1 0-412,1 4 1,-2-1 92,6 10 852,-22-12-572,-16-14 1220,-8 13-1388,2 10-172,3-11 1,5 2-14,11 5 1,4 1-20,-2-7 0,4 1-20,13 9 0,4 0 14,-6-9 0,-1-1 3,2 7 0,-1 1 20,-8-4 0,-3-1 64,0 15 145,-16-9-38,-5-14 145,-7 14-224,1 3-107,7-14 1,1 0-1,0 15 29,4-6-34,1-16-6,-2-5-358,0-2-863,-2-6-2139,-1-3-5819,1-7 9185,-1-7 0,3 3 0,0-3 0</inkml:trace>
  <inkml:trace contextRef="#ctx0" brushRef="#br0" timeOffset="79241">21635 15751 20559,'0'0'0</inkml:trace>
  <inkml:trace contextRef="#ctx0" brushRef="#br0" timeOffset="80458">15170 1077 25657,'-33'-32'689,"27"-5"-639,33 17 0,16 2-678,-4 0 0,6-3 0,2 0 1,0 0 628,-1 0 0,-1 1 1,1-1-1,0 1-28,1 0 1,0-1-1,-1 1 1,-3 1-221,1-1 1,-2 2 0,-9 3-1306,2-2-1298,-14 9-1440,-18 12 4396,-43 36 1,21-22 0,-25 21-1</inkml:trace>
  <inkml:trace contextRef="#ctx0" brushRef="#br0" timeOffset="80907">14850 5043 24755,'43'-21'132,"0"1"1,0-1-1,1 0 1,10-5 0,0 0-1,0 3-200,-3 2 1,-1 3 0,-4 0-748,-1 1 1,-3 0 203,3-1 1,-9 1-1166,-23 6-1377,-25 5 3153,-19 3 0,-3 2 0,1 1 0,-27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08:37.828"/>
    </inkml:context>
    <inkml:brush xml:id="br0">
      <inkml:brushProperty name="width" value="0.09071" units="cm"/>
      <inkml:brushProperty name="height" value="0.09071" units="cm"/>
      <inkml:brushProperty name="color" value="#FF0000"/>
    </inkml:brush>
  </inkml:definitions>
  <inkml:trace contextRef="#ctx0" brushRef="#br0">2547 3790 24043,'-2'37'448,"3"1"-336,1-6-61,2 2 55,-2-3-11,-1-5-5,0-7 482,7-8-91,8-10-173,22-22-249,-11 3 0,9-8-29,-2 1 0,10-8 1,6-4-1,3-3 1,0 0-1,-3 3 1,-6 5-874,0 1 1,-5 3 0,0 1 0,4-4 750,-2 0 1,5-7 0,3-2 0,0 0 0,-3 6 0,-6 8 0,-7 13 91,3 17 0,-14 8 0,-19-1 0,6 34 0</inkml:trace>
  <inkml:trace contextRef="#ctx0" brushRef="#br0" timeOffset="1385">5910 4614 19378,'-30'-8'2898,"1"0"1,5-4-2613,57 17-160,5 0 1,15 2-1,8 1 1,4 0 0,-3 0-986,-7-2 1,1 1 0,1 0 0,1 0 0,3 0 0,3 1 861,-13-2 1,3 0 0,2 1 0,1 0 0,2 0 0,1 0 0,0 0 0,0-1 0,1 1 0,-1-1-19,-5-1 0,2 0 0,0 0 0,1 0 0,1 0 0,-1 0 0,1-1 0,-2 1 0,0-1 1,-2 0-1,-2 0 0,-1 0-15,7 1 1,-3-1-1,-1 0 1,-2 0 0,0 0-1,0 0 1,1 0 0,2-1 11,3 0 1,3 0-1,2 0 1,1 0-1,-1-1 1,-3 0 0,-4 0-1,-6 0 1,-7-1 505,9 0 1,-11-1 0,3 0-244,3-1 0,5 0 0,-4-1 0,-14 0-15,-10-1 731,6-2-955,-27 4-342,2 1-34,-2 0 313,2 4 57,-45 1 0,29 0 0,-31-1 0</inkml:trace>
  <inkml:trace contextRef="#ctx0" brushRef="#br0" timeOffset="2153">6171 4684 9598,'-36'0'2291,"0"0"0,-7-1 0,7-1-1199,17 0 2582,-20-2-2957,31 3 997,-3 1-1164,34 5 1,26 4 0,1 0-409,-13-4 0,1 0 0,10 1-405,-9-2 0,9 0 0,7 0 0,4 1 0,4 0 0,3 0 0,-1-1 0,0 1 0,-3-1 0,-5 0 0,-5-1 268,9 1 1,-6-1-1,-4 0 1,2 0 0,4-1-1,8-1-22,-19 0 1,5 0-1,3 0 1,4-1 0,3 1-1,1-1 1,2 0-1,1 0 1,-1 0 0,0-1-1,-1 1 1,-2-1-1,-3 0 1,-3-1 0,-4 1-1,-4-1-318,13-2 1,-6 0-1,-3 0 1,-4-1 0,1 0-1,1 0 1,3 0 353,4 1 1,3-1 0,2 1-1,0 0 1,-1 0 0,-4-1-1,-4-1 1,-7 1 192,17-6 0,-9-1 1,-17 2-113,-22 4-94,4-1-420,-11 20 2035,-3-7-1621,1 5 0,-4-8 0,-3-7 0</inkml:trace>
  <inkml:trace contextRef="#ctx0" brushRef="#br0" timeOffset="3490">2347 5815 23299,'35'-12'36,"10"2"1,19-1-1,1 0 1,-12 3 0,-19 2-1,1 1 1,17-3 0,0 1-1,0-1 1,0 0 0</inkml:trace>
  <inkml:trace contextRef="#ctx0" brushRef="#br0" timeOffset="3688">2293 5871 22531,'54'-4'-261,"0"0"1,0 0-1,0 0 1,5-1 0,3 0-1,-4-1 1,-9 2-1,-7 0 1,-5 0 0,6-1-1,0 0 1</inkml:trace>
  <inkml:trace contextRef="#ctx0" brushRef="#br0" timeOffset="4622">5712 5739 25191,'32'8'200,"0"0"1,4-4-1,9 0 1,8-1-1,5 0 1,4 0-1,1-1 1,-1 1-1,-3 0-200,-5 0 1,1-1 0,1 1-1,0 0 1,0 0 0,1-1-1,1 1 1,0-1 0,1 1-266,-6-1 1,1 0-1,0 0 1,1 1 0,0-1-1,1 0 1,0 0 0,0 0-1,0 0 1,0 0-1,0 0 270,2 0 0,2 0 0,2 0 0,0 1 0,0-1 1,-1 0-1,-2 0 0,-2 0 0,-3-1 0,-4 1 0,-4-1-4,18-1 1,-10 0-1,-2 0 1,2-1-1,-2 2 0,4-1 0,-1 1 0,-5-1 1,-11-1-486,1-3 1,-20 1-2715,-29 2 3315,-30 4 1,15-2-1,-12 2 1</inkml:trace>
  <inkml:trace contextRef="#ctx0" brushRef="#br0" timeOffset="5019">6131 5942 23926,'56'-3'118,"0"1"1,-1 0-1,1 0 1,-8 1-1,6 0 1,3 0-1,2 0 1,2 1-1,0-1 1,-2 0 0,-3 1-1,-4-1-576,3 1 0,-6 0 0,-2-1 0,1 1 0,4 0 0,7-1 463,-11 1 0,5 0 0,4 0 0,4 0 1,1-1-1,2 1 0,1 0 0,-2-1 1,-1 1-1,-2-1 0,-4 0 0,-5 0 0,-5 0 298,15-1 1,-8-1 0,-4-1-1,0 1 1,4 0-198,7 2 0,5 0 1,3 0-1,-4 1 1,-9-2-1,-12-2 152,-3-4 0,-18 0 576,-20 7-8810,0-1 8089,3 2 0,-4 0 0,3 0 0</inkml:trace>
  <inkml:trace contextRef="#ctx0" brushRef="#br0" timeOffset="5155">9078 6016 18464,'0'0'0</inkml:trace>
  <inkml:trace contextRef="#ctx0" brushRef="#br0" timeOffset="9022">15519 517 24844,'-11'57'528,"7"-17"1,1 7 0,-1-1-431,2 1 1,-1-1 0,1 2-30,-1 5 0,1 0 1,-1-2 476,-1 17 0,0-29-311,0-53-230,3-15 23,1-13 0,0-10-42,2 10 0,1-5 0,0 0 0,0 2 12,0 0 0,1 3 1,0-5 10,3-7 1,0-7 0,3 2 0,2 13-413,3 7 0,6 14-1093,28 28 1362,-39 30 0,-9 11 131,4 0 0,-8 0 0,-25-1 0,-7-9 9,1-10 22,-16 6-73,41-3 45,39 19 3,-12-17 0,5 1-2,6-3 1,6 1 0,-3-4-2,-2 0 0,1-2-98,21 7 0,0-5 65,4-12 128,-8-16 0,-1-14-34,-16-21 1,-6-10 72,1 5 1,-6-2-366,-7-4 0,-7 5 264,-13 7-33,-3 28-48,-14 34 1,0 17 52,14 0 1,4 3-3,-9 6 0,5 0-1,15-4 1,13-8 81,28-19 0,8-13-81,-20-1 0,2-8 25,6-9 0,8-7 0,-2-5 0,-9-3 16,-12-6 1,-8-3 0,2-1-274,12-2 1,2-2-1,-10 2 229,-13-9 0,-17 10 409,-48 21-476,19 65 11,36-14 0,9 3-28,-4 5 0,10-1-81,20-8 1,11-2 0,-7-5 103,5 3 2,-13-8 0,-8 3 14,-27 15 45,-11-15 50,-10-4 1,-3-3 78,-3-8 22,-12-6 51,33-49-197,16 10 26,12-15 0,9-2-31,-4 25 0,3 4-68,15-10 1,1 8 62,5 19 257,-10 33 0,-4 13-446,-15-11 1,-2 2 154,6 12 0,2-9 201,18-23 202,-16-41 1,-3-10 10,-4 16 0,0-1-347,2-18 0,-4 16 68,-9 44-96,-1 21 0,2 11-51,14 6-2,4-37 0,5-11 75,10-18 1,0-15 115,-10 2 0,0-5 0,-4-3 94,7-14 1,-7-3-133,-10-3 1,-9 21-140,-16 70-121,9 4 1,2 4 50,-3-2 0,2 0 11,5 4 0,9-10-3,14-29 0,3-10 101,10-8 30,-12-10 0,3-9 0,-6-4 79,-4-13 0,-7-8 126,-5 5 0,0-6 0,-2-2 1,-2 6-109,-4 6 0,-2 4 0,-1 1-161,-1-22 0,-3 24-5,-5 48 33,3 34 1,2 20 5,-2-16 0,1 7 0,0 0 0,0-6 0,1 8 0,-1-2 0,0-1 0,0-1 0,0 1 0</inkml:trace>
  <inkml:trace contextRef="#ctx0" brushRef="#br0" timeOffset="9156">17882 652 25786,'52'-14'0,"0"1"0,0-1 0,1 1 0,-2 3 0,-4 0 0,-5-4 0,0 0 0,0-1 0</inkml:trace>
  <inkml:trace contextRef="#ctx0" brushRef="#br0" timeOffset="9395">18321 477 24631,'-18'25'273,"0"-1"0,7 7 0,9 0-251,18-4 0,11-2-7,6 2 0,8 1 0,-3-1-7,3 5 1,-1-3-9,11 0 0,-10-1 0,-33 2 0,-43-9 0,-26-1 0,10-3 0,3 5 0,0-6 0,0 0 0,0 1 0</inkml:trace>
  <inkml:trace contextRef="#ctx0" brushRef="#br0" timeOffset="9853">14850 1386 26749,'43'-3'213,"0"1"1,0-1-1,1 2 1,4 0-1,5 0 1,4 0-1,2 1 1,2-1 0,1 0-214,-11 1 0,2 0 0,1 0 0,3 0 0,0 0 0,1 0 0,2-1 0,0 1 0,1-1 0,0 0 0,1 0-378,-9-1 1,1 1-1,2-1 1,1-1 0,0 1-1,1-1 1,0 0 0,1 1-1,-1-1 1,0 0 0,0 0-1,-1 0 1,-1 1 0,-1 0-1,-2-1 378,11 1 0,-2 1 0,0-1 0,-1 1 0,-1 0 0,0 0 0,-1-1 0,-1 0 0,0 0 0,-1-1 0,-1-1 0,5-1 0,3-1 0,0 0 0,-1-1 0,-2-1 0,-4 1 0,-4 0 0,-7 0 0,-8 1 492,15-5 1,-11 0-493,4-4 0,-5 6-3884,-6 14 3884,-29 10 0,11 2 0,-16-6 0</inkml:trace>
  <inkml:trace contextRef="#ctx0" brushRef="#br0" timeOffset="10352">15411 2320 26519,'-3'31'147,"0"-1"1,0 20 0,1 6-2268,1-2 1,1 4 0,0-4 2119,0 3 0,0-2 0,0 9 0,0-17 0,0-39 0</inkml:trace>
  <inkml:trace contextRef="#ctx0" brushRef="#br0" timeOffset="10820">15229 2196 24889,'42'36'23,"1"0"0,0 1 0,-1-1 0,2 4 0,3 5 0,-2 0 1,-6 1-1,-10-3-120,-14 5 0,-10-1 0,3 0 97,15 5 0,3 0 0,-18-6 102,-30-8 1,-15-6 0,2-15 1224,-11-30-1209,-11 4-59,92-18 0,31-5-140,-16 14 1,4 3 0,1-1 80,-11 3 0,0 0 0,0-1 0,0 1-2,12-3 0,-1 1 0,-4 1 33,5-3 0,-8 10 221,0 37-252,-15-24 0,-6 4-1020,-21 30 1,-10 3-1564,4-12 2583,4-7 0,-3-23 0,2-15 0</inkml:trace>
  <inkml:trace contextRef="#ctx0" brushRef="#br0" timeOffset="10960">16341 2456 10903,'54'-4'0,"-11"0"0</inkml:trace>
  <inkml:trace contextRef="#ctx0" brushRef="#br0" timeOffset="11325">16787 2569 26110,'-55'-13'6,"5"10"-1,26 32 1,14 9-9,34-4 1,9 0-108,-22 2 1,4 0-37,29-11 1,14-4-1,-15 2 925,-19 21-443,19-2-216,-83-8 1,-18-16-121,14-51 0,2 38 0,6-2 0,27-49 0</inkml:trace>
  <inkml:trace contextRef="#ctx0" brushRef="#br0" timeOffset="12999">17178 2587 26866,'-25'51'123,"8"-5"1,9 2-519,23-12 0,6 0 294,-12 4 1,6-8 38,39-22 0,6-18 74,-7-18 264,-21-1 0,2-7 0,-7 2 60,-1-15-84,-9 7 0,-4 4-252,-8 16 6,-3 12 8,-7 36 0,2 18-291,13-16 0,3 1 184,-2 15 1,9-10 83,23-32 1,5-18 111,-8-11 1,-4-6 11,5-7 0,-5 2-138,-4-7-105,-20 68-68,-4 5 92,7-1 0,3-3 99,9-12 5,22-11 0,-16-15 106,0-10 1,5-3 5,-2 7 0,0 1-110,1-4 1,0 2-3,18 3-459,-29 65-129,-31 5 585,5-19 0,-3-2 3,-28 17 891,-3-43-751,38-41-151,20-14-73,10 13 0,11-4 0,-2 3 103,4-2 1,0 3 13,-10 10 1,0 0 0,-9 5 111,-9 2-145,-42 39 36,5 9 1,7 7-180,26 6 0,7 0 62,-14-3 0,3-1 2,19-8 1,7-1 0,-18-3 72,-54 16 6,25 0 36,-37-32 1,6-18-172,47-18 1,13-6-149,-3-2 1,7 0 209,18 1 0,11 1 0,-2 7 182,-3 9 1,-2 9-85,2 8 0,-9 10-25,-20 25-11,-18 10-241,24-32 0,8-9 386,10-20 1,3-10 206,-6 10 1,2 0-1,-3-3-313,9-10 0,-6 0-33,5-2-625,-41 55 0,-6 10 304,1-3 228,11 4 0,5-11 121,21-56 532,4-10-357,-23 11 1,-4-2 563,-6-26-376,13 25-366,11 18 0,3 6-256,15 1-742,-1 29 1,-7 12-389,-21 22 1335,-7-22 0,-4 0 31,-13 2 3120,0-46-2431,24-17 0,10-4-572,0-7-69,18 3 0,2 9-54,-15 28-39,13 13-1719,-38 26 0,-13 5 1764,-14-19 0,-2 0 0,14 14 0,-3-5 0,-32-15 0</inkml:trace>
  <inkml:trace contextRef="#ctx0" brushRef="#br0" timeOffset="13181">19337 2214 25685,'36'-14'-2950,"-12"4"0,-15 10 0</inkml:trace>
  <inkml:trace contextRef="#ctx0" brushRef="#br0" timeOffset="13654">20356 2493 27029,'-38'13'-230,"-1"24"230,25-10 6,18 29 16,20-32 1,12-1-1,1 1-50,-4 2 0,-1 2 0,2-1-58,9 3 0,1 0 0,-14 2-494,-20 9 1,-16-4-270,-21-16 1,-14-6 717,-1-4 0,-8-3 0,-2-2 0,8-1 0,-4-1 0,2-3 0,-12 1 1,-1-1-1</inkml:trace>
  <inkml:trace contextRef="#ctx0" brushRef="#br0" timeOffset="14287">15449 3230 24161,'55'2'269,"0"-1"0,1 1 0,-1-1 1,0 1-1,0-1 0,0 0 1,0 1-1,0-1 0,4 0 1,-7 0-1,-1-1 0,3 0 1,8 1-648,-13 0 0,3 1 0,4-1 0,2 1 0,2-1 0,2 1 0,1 0 0,0-1 0,1 1 1,-1-1-1,-1 0 353,-6-1 0,1 0 1,0 0-1,1 0 1,1 0-1,-1-1 1,1 1-1,-1-1 1,0 1-1,0-1 1,-2 1-1,0-1 0,-1 1-196,6 0 1,0 0 0,-2 0-1,-1-1 1,0 1 0,0 0 0,0 0-1,0 0 1,2-1 0,1 1 220,-4 0 0,2-1 0,2 1 0,1-1 0,0 1 0,0-1 0,-1 0 0,-1 1 0,-1-1 0,-2 1 0,-3-1 0,-4 1 156,10-1 0,-2 1 0,-2 0 0,-3-1 1,-4 1-1,-3-1 0,-5 0 385,8-2 1,-7-1 0,-4 1-542,-3 0 0,-2 0 0,2-1 0,-5 0 0,-11 2-63,0 10 864,-8-2-801,11 5 0,-17-7 0,0-3 0</inkml:trace>
  <inkml:trace contextRef="#ctx0" brushRef="#br0" timeOffset="14453">19915 3293 18857,'0'0'0</inkml:trace>
  <inkml:trace contextRef="#ctx0" brushRef="#br0" timeOffset="15999">19378 630 27191,'24'-1'-286,"-7"-11"1,-12 33-1</inkml:trace>
  <inkml:trace contextRef="#ctx0" brushRef="#br0" timeOffset="16187">19257 995 23175,'35'-34'-1974,"-11"11"1,-17 15 0</inkml:trace>
  <inkml:trace contextRef="#ctx0" brushRef="#br0" timeOffset="16654">20176 513 12864,'-31'21'-42,"1"-1"0,-17 9 42,51-15 0,-2-11 0,5-1 0</inkml:trace>
  <inkml:trace contextRef="#ctx0" brushRef="#br0" timeOffset="17084">20176 513 25741,'9'53'-660,"0"0"1,1-1 0,-1 1 0,5 0 0,0-3 0,-7-4 659,-12 7 0,-4-10 0,7-12 0,2-40 0</inkml:trace>
  <inkml:trace contextRef="#ctx0" brushRef="#br0" timeOffset="17584">20294 477 23478,'52'-20'1372,"-7"11"0,5 8-1140,0 22 1,1 7-214,-1-11 1,-2 6-80,-8 15 1,-3 9-1,-9-3 21,-10-12 0,-9 3 22,-14 19 0,-11 8 0,-3-10 20,1-19 0,-7-5 41,-11 2 1,-11 1 0,-2-1 0,8-9 19,7-9 1,0-4 24,-9-2 1,-5-1 0,11-4-34,13-8-465,0-15-863,22 12 1272,18-5 0,-12 11 0,12 2 0</inkml:trace>
  <inkml:trace contextRef="#ctx0" brushRef="#br0" timeOffset="29818">21170 2585 21735,'46'6'-982,"-14"-11"0,-24 22 0</inkml:trace>
  <inkml:trace contextRef="#ctx0" brushRef="#br0" timeOffset="29988">21212 2924 26351,'32'-7'-2333,"-8"2"0,-20 5 0,-3 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09:39.838"/>
    </inkml:context>
    <inkml:brush xml:id="br0">
      <inkml:brushProperty name="width" value="0.09071" units="cm"/>
      <inkml:brushProperty name="height" value="0.09071" units="cm"/>
      <inkml:brushProperty name="color" value="#FF0000"/>
    </inkml:brush>
  </inkml:definitions>
  <inkml:trace contextRef="#ctx0" brushRef="#br0">4306 7070 26374,'-8'37'112,"2"-5"-62,6-11-16,1-6 106,8-4 257,39-16-330,-11-11 0,7-8 1,0-1-796,1 4 1,0-1 0,3-3 738,-4-1 0,2-4 0,0 0 0,-4 3 0,2-1 0,-3 1 1,-1 1-70,-1 0 0,0 0 0,-2 2 80,12-7 1,-2 2 86,-4 2 1,-3 3 7,11-5-117,-22 14 0,-22 13-269,-3 2-991,5 8 1811,20 29 1,-16-20 0,12 18-1</inkml:trace>
  <inkml:trace contextRef="#ctx0" brushRef="#br0" timeOffset="3330">9062 9752 22027,'-24'0'2224,"4"0"-1020,20 0 56,-1 0-1187,-1 0-67,-1-1 33,1 0-39,-1-1 33,3 1-33,-2 0-683,2-3 683,-1-19 0,1 15 0,0-14 0</inkml:trace>
  <inkml:trace contextRef="#ctx0" brushRef="#br0" timeOffset="11074">21054 10409 21360,'-21'-18'1888,"5"3"-701,15 15-94,4-4-925,10-1-118,12-5-50,15-2 0,14-1-226,-23 5 0,0 1 228,2 0 1,1 1 14,-4-1 0,1 1 5,3-1 1,-2 1 313,7-4-101,-7 3-95,-25 4-84,-7 2-146,0 1 504,-3 16-409,-3 21 23,2-4 0,-1 4-11,1-2 0,-1 1-496,1 4 0,1 0 484,1-6 1,1-2 22,-1 4 0,1 0-214,0 3 1,-1 2 200,1 0 0,-1 5 0,-1 2-13,-1-4 1,0 1 0,-2 2 0,-1 2-515,0 0 1,-2 4 0,0 1 0,-1-1-1,0-1 530,-2 5 0,0 0 1,0-2-1,-2 1 10,-2-1 0,0 1 0,-1-1 0,0-4-218,-1-2 0,0-4 0,-2 3 243,1-1 0,-1 3 1,-2 1-1,1 0-16,0 3 1,-1 0 0,1 2 0,-2 2-241,6-12 0,-2 2 0,1 1 0,-1 1 0,1-1 0,1-2 203,0 1 0,1-2 0,0 0 0,0 0 0,1 0-10,-3 10 0,0 1 1,1-1-1,1-3 8,1 2 0,1-3 1,0 0-9,0 1 1,0-1 0,0 1-130,1-1 1,0-1 0,0 4 139,0-4 1,0 2-1,-1 2 1,0 0-2,0 0 0,0 0 0,0 1 0,-1 1 0,0-3 0,0 2 0,0 0 0,0-1 0,1-2 94,-1 2 0,0-3 1,1-1-1,-1-1-96,1-1 1,-1-2 0,1 0 0,1-4-1,0 0 0,1-2 0,0 0 92,-3 8 1,0 2 0,0-1-99,2-8 1,2-2 0,-1 1 8,-3 9 1,0 2 0,2-4-2,-1 0 0,2-1 0,1-5 0,1 1 0,1-4 0,0-2 0,2-2-25,-3 8 0,1 0 916,2-10 0,0-3-1070,-8 15 173,0-5 0,0-22 1031,0-14-1031,-5-3 2181,-10 0-2172,-2-1 0,-6-1 11,-10-3 0,-4 0-182,8 1 0,-2-1 0,2-2-2041,1-1 1,1-3 0,4-3 2208,-4-11 0,6-1 0,-2-5 0,33-5 0</inkml:trace>
  <inkml:trace contextRef="#ctx0" brushRef="#br0" timeOffset="12043">22165 11065 25029,'-19'-29'521,"0"20"-409,3 42 0,2 17-90,3-13 1,-1 1-1207,-5 16 1,0 1 1177,7-14 1,1-2-29,0 0 1,1-1 281,2-3 1,1 0-407,1 3 1,1-1 660,2 10-88,17-17-180,1-39 6,15-28-62,-1-14-78,-7 9 0,2-1-48,-1 3 0,1 2 457,-1 2 0,0 3-594,15-4 39,-18 38 45,-2 17 0,-1 14 0,0 14 0,0 5-3,-4-16 0,2 0 8,-1-4 1,2-3 81,2 0 0,2-3 8,11 1 382,-5-30-242,-7-15-56,-6-8 1,0-7-108,1-11 1,-2-5-51,-2 4 1,-1-2 0,0 0-370,-3 6 0,0 2 0,-2-1 372,2-19 0,-3 5-8,-2 22 0,-1 3-107,0-20-1775,-1 28-3915,-5 51 5780,3 2 0,0 4 0,-4 22 0,4-5 0</inkml:trace>
  <inkml:trace contextRef="#ctx0" brushRef="#br0" timeOffset="12641">22843 11582 24553,'28'-44'260,"0"1"1,-5 8 0,0 0-1,-2 5-168,-3 4 1,-1 2 30,5-8 0,-1 0 135,2-8 190,-7-1-442,-16 17-113,-19 6 74,-5 21 33,-9 10-34,11 7-61,5 4-40,7 1-184,8 12 179,11-9-45,7 6-202,22-3 253,-8-9 22,8 6 39,-16-7-22,-5 10 84,-9 6 0,-3 0 5,-5-3-61,0-11-118,0-5 84,1-3 101,7-7 0,5-3 34,25-14 111,12-22-44,-24 14 0,0-2 70,0-7 0,-2-2 160,7-14 145,-4 2-12,-5 6-122,-8 11-342,-7 10-106,-5 13 122,-8 27 12,3 1-22,-4 19-12,5-13-122,7-1-337,8-6-1490,24-4-4335,18-23 6290,-20-13 0,-2-2 0,11-5 0,-15-13 0</inkml:trace>
  <inkml:trace contextRef="#ctx0" brushRef="#br0" timeOffset="12791">23556 11103 23758,'18'-35'-1996,"-8"7"0,-1 27 0</inkml:trace>
  <inkml:trace contextRef="#ctx0" brushRef="#br0" timeOffset="13043">23767 10975 27572,'0'31'151,"0"0"0,0 1 1,0 0-147,-4 25-381,2-27 0,-2 1 376,0 0 0,-1 2-413,-3 9 1,0 1-1087,1-5 1,-1-1-1896,-4 1 0,-2-3-1277,-4 3 4702,-4-24 0,13-14 0,2 0 0</inkml:trace>
  <inkml:trace contextRef="#ctx0" brushRef="#br0" timeOffset="13658">23577 11376 25186,'47'-13'252,"1"0"0,-1 1 0,-2 0 0,-2 0 0,-4 3-146,-1 3 1,-4 1 84,18-3-63,-31 5-27,-5 2-90,-9 11-5,0 13-213,-3 15-112,0-4 22,2-6 106,0-16 96,7-5 101,10-9-34,13-14 28,-3 0 0,1-6 33,-14 9 68,3 4 17,-3 3-73,12 9-34,-4 3-6,7 3 46,-4-3-40,1-3 62,-2-2 89,8-10-95,-10-12-11,1-15 28,-17 2 90,-7 2-124,-5 17-190,-1 6 90,-10 26 308,-5 34-166,4-5 0,1 5-70,1-2 1,3 2-387,0 4 0,2-1 364,3-12 0,2-1 0,-1-1 0,0 0-3,1-2 0,0 0-112,-1 6 0,-1-1-565,-1-9 0,-1-3-480,-4 24-123,-2-31-2755,0-36 4038,-3-39 0,6 24 0,-1-20 0</inkml:trace>
  <inkml:trace contextRef="#ctx0" brushRef="#br0" timeOffset="13824">24355 10802 20632,'-24'36'-2458,"-1"-1"0,-6 8 1,18-18-1</inkml:trace>
  <inkml:trace contextRef="#ctx0" brushRef="#br0" timeOffset="14779">21531 12767 24004,'54'-17'190,"1"0"1,-3 0-1,-3-4-120,0-10 0,-3-5-740,-15 9 1,-1-1 0,0 0 736,14-13 0,-4-1 17,-8 3 0,-8 3 714,-7-3-726,-10 11 317,-16 11-389,-23 12 0,-11 28 84,18-3 0,2 3-42,5 3 0,6 1 42,-1 32-50,22-17 565,3-12 0,3 1-596,3-2 0,1 0-3,0-1 0,-2 0-6,8 15 0,-18-21 6,-8-3 40,-12-3 4,-9-2-44,-13-3-44,-23-2-119,6-6-1170,5-21 90,26-4-455,36-23-55,17 1 610,6 6 1,4-1 162,-9 7 0,0 1 980,-4 4 0,2-1 0,0 0 846,11-15 0,-3 2-529,-10 11 0,-1-1 441,6-8 1,-4 1 279,2-9 188,-11 5-218,-7 9 426,-8 7 432,-9 18-1743,-7 16-6,-9 22 1,-3 17 38,11-18 1,0 2-118,0 1 1,2 3-18,-1 15 1,3 3 143,1-5 0,3 1-191,4 2 0,4-3 64,5 10 39,11-33-39,-3-22 6,3-12-39,3-4 605,12-26-388,-2 2-71,-2 1 6,-12 15-158,-12 16-34,-4 4 34,-2 11 0,-1 21-1221,0 13-3388,0 8 536,0-21 4073,0-21 0,-1-12 0,0-5 0</inkml:trace>
  <inkml:trace contextRef="#ctx0" brushRef="#br0" timeOffset="16212">22536 12549 24710,'-25'26'1109,"2"13"-1042,16-11-27,1 9-40,5-12-23,1-4-83,8-4 106,16-7 0,4-4 33,12-11-21,-9-7 27,-1-9 291,-3-5-55,-3 0 105,-4 1 326,-3-2-196,-8 11-482,-2 3-28,-6 9 0,-1 9 61,0 8-10,-4 12-9,-2 2 0,0 5-37,-3 8 1,0 3-6,0 1 0,0 2-309,0 3 1,1-1 311,3-11 0,0 0-3,0 1 0,1 0 0,0 0 0,1-1 2,-1 0 1,0-1 22,1-3 1,-2 0 58,-3 6 0,-4-2-25,-2-7 0,-3-3-59,-6-1 0,-3-4 0,-17 0 0,-1-29 0,18-15-37,12-12 1,8-11-132,8 0 0,5-5 0,5-2-551,1 3 1,3-1 0,2-1 0,0 2 445,-1 4 0,1 1 0,1 1 0,2 3-131,9-11 1,2 4 0,0 6-848,-1 8 1,1 4 530,-1 2 0,1 0-30,5 0 0,0-1 554,0 1 0,-1 0 106,1 2 1,0-1 240,6-6 1,-2-1 949,-6 1 0,-3 1-519,-2 2 0,-3 0 527,4-18 1771,-22 25-1597,-5 4-105,-7 9-1049,-17 25-23,-1 9-67,4-1 1,-1 3 69,4-1 0,0 2-106,1 2 0,0 1-1,1 3 1,2 0-102,1 0 0,2 0 99,1-1 0,4 1-140,3 6 0,8-1 61,8-7 1,5-4 78,0-1 0,2-4-90,9-9 1,1-6 123,22-12 16,-16-9 1,0-6-1,0-8 0,-2-7 11,-8 5 1,-1-3 0,-3 0 68,3-9 0,-6 1-4,-6 4 0,-6 3-9,-5 1 125,-14 17-248,-11 7 3,-6 19 1,-4 10 24,-4 5 0,1 6-7,7-1 0,2 4 0,1 0-305,-2 9 0,6 1 273,5-2 0,9-3-33,17 6-185,6-21 0,7-6-3313,24-17 0,4-10 1621,-21 4 0,-4-5 1927,16-25 0,-13-5 0,-32 4 0,-5-5 0</inkml:trace>
  <inkml:trace contextRef="#ctx0" brushRef="#br0" timeOffset="16425">22405 12378 24939,'50'-18'-109,"0"-1"1,-10 5-1,2 1 1,-5 4 0,14 2-1,-22 3 1,1 0-1</inkml:trace>
  <inkml:trace contextRef="#ctx0" brushRef="#br0" timeOffset="16592">24206 12473 23467,'-35'16'-1671,"-1"0"0,-15 3 1,41-6-1</inkml:trace>
  <inkml:trace contextRef="#ctx0" brushRef="#br0" timeOffset="17008">21890 13351 28671,'41'-6'0,"0"0"0,-1 2 0,6 1 0,2 0 0,3 0 0,-2 1 0,3 0 0,2 1 0,0 0 0,0-1-1091,2 0 0,0 0 0,0 0 1,0 0-1,1 1 1091,3-1 0,2 0 0,-1 1 0,-2-1 0,-4 1 0,-6-1 0,-4 1 0,-1 0 0,1 0 247,2 0 0,1 0 0,0 0 1,-4 0-248,2 0 0,-2 1 0,-1-1 0,1-1 0,-1 1 0,-5 0 0,15 0 889,-26-1-889,-20 2-1222,-5 0-2844,-10 0 4836,-13 0 1,8 0 0,-5 0 0</inkml:trace>
  <inkml:trace contextRef="#ctx0" brushRef="#br0" timeOffset="17607">22568 11927 26945,'54'-6'742,"-14"5"0,4 3-662,-2 2 1,4 0 0,3 2-1339,-5-1 1,3 0-1,1 1 1,2-1 1257,6 2 0,2-1 0,1 1 0,1-1-279,-11-1 0,1 0 1,1 0-1,-1-1 0,0 1 279,-2-1 0,-1 0 0,0 0 0,1 0 0,2-1 0,8 1 0,3-1 0,0 0 0,-1 0 0,-2 0 18,1-1 1,-3-1 0,0 1 0,-2-1-19,0 1 0,-1-1 0,-2 1 0,-5-1-6,12-1 0,-13 0 6,-16-1 1559,-13-2-1559,-4 0 2694,-6 0-2694,-3 1 2076,-3 2-3175,-2 4-1586,-7 2-2165,-14 9 4850,-22 5 0,19-8 0,-7 1 0</inkml:trace>
  <inkml:trace contextRef="#ctx0" brushRef="#br0" timeOffset="19927">5114 11568 26889,'45'-2'63,"-1"1"0,-5 0 0,2 0 0,3 0-52,10 0 0,3 0 0,3 0-1340,-8 1 0,3 0 0,1-1 0,0 1 1330,-8 0 0,1 0 0,0 0 1,1 1-1,-1-1 8,1 1 0,0 0 0,0 1 0,-1-1 0,1 1-8,0-1 0,-1 0 0,0 0 0,0 1 0,0 0-1,8 0 0,-2 1 0,1 0 0,2-1-1,-4 0 0,1 0 0,1-1 0,-1 0 0,-2 0-43,-1 0 0,-1 0 0,-2 0 0,0-1 68,14 1 0,-1-2 1,-7 1 576,-6-1 1,-10-2-110,-7-2 70,-8-1-562,-9 1 2489,-6 1-2489,-6 2 1635,1 1-3220,1 1-2295,1 2 3880,1 5 0,-3-4 0,-2 3 0</inkml:trace>
  <inkml:trace contextRef="#ctx0" brushRef="#br0" timeOffset="25458">5539 13668 19165,'-33'-7'2285,"7"3"-1568,23 2-117,1 2-68,0-1-68,1 1 1967,-1 0-2134,7-3-230,5 1-27,11-3-35,12 0 28,15 0 1,13 1-607,-12 2 1,5 0 0,4 1-1,3-1 589,-8 1 1,2 0 0,3-1 0,1 1 0,1 0 0,0 0-18,-2 1 0,2-1 0,1 1 1,0-1-1,0 1 0,-1 0 1,-2 0-437,2 0 1,-2 0-1,0 0 1,-2 1-1,0-1 1,-1 0 434,4 1 1,0-1 0,-1 0 0,-4 0 0,-3 0 1,6 0 0,-5 1 0,-3 0-120,-6-1 0,-1 0 0,-3 0 136,6 0 1,-4 0 11,-8 0 0,-4-1 762,7-2 987,-14 0-1643,-13 1 3078,-9 1-5956,0 1-3737,-8 0 6481,-15 5 0,9-4 0,-7 5 0</inkml:trace>
  <inkml:trace contextRef="#ctx0" brushRef="#br0" timeOffset="26007">5301 13628 20862,'49'-7'1238,"-15"4"0,7 1-1054,4 1 1,9 1 0,4 0 0,1 1-1038,-12-1 0,2 0 0,2 0 0,0 0 1,1 0-1,-1 1 892,2-1 0,0 1 0,0 0 0,0 0 1,1 0-1,-1 0-173,1 0 1,1 0 0,1 0-1,-2 1 1,-2-1 0,-3 1 135,5 0 1,-5 2 0,0-1 0,1 0 131,-2-1 1,1 0-1,0 0 1,-1 0-1,-1 0-93,14 0 0,-2 0 0,0 0 105,0 0 0,1-1 0,-8 0 128,-10-1 1,-6 0 419,-1 0-196,-24 0-279,-4 0 2062,-6 0-12112,-1 0 8612,1 2 0,0 0 1</inkml:trace>
  <inkml:trace contextRef="#ctx0" brushRef="#br0" timeOffset="28096">9401 12950 28671,'46'-33'0,"0"-1"0,-5 8 0,8-5 0,-9 5 0,2 0-539,-10 6 0,0 0 539,8-5 0,-1 0 173,-10 7 0,-2 2-173,10-7 178,-7 3-178,-20 14 0,-8 4-1956,-2 2 712,0 4-2559,0 10 3803,-9 17 0,7-12 0,-7 5 0</inkml:trace>
  <inkml:trace contextRef="#ctx0" brushRef="#br0" timeOffset="31977">6215 15988 28440,'5'-25'162,"12"-1"-156,38 10-3,-15 5 0,4 0-1180,-5 3 0,3 0 0,2 1 1173,6-2 0,2 1 1,5-1 1,-8 3 1,4 0 0,3 0 0,0 1 0,0 0 0,-1 0 0,0 2 0,1-1 0,1 1 0,0-1 2,-2 1 1,2 0 0,1 0 0,-1 0 0,-1 0 0,-4 1-1,7 0 0,-2 1 1,-3-1-1,-2 1 16,5 0 0,-2 0 0,-9 0 263,-13 0 1,-4 0-314,14-1 621,-13 0-1042,-1 0-1814,-16 1-3221,-16 0 3332,-24 7 2157,-5 1 0,-1 0 0,-1 2 0,-10 4 0</inkml:trace>
  <inkml:trace contextRef="#ctx0" brushRef="#br0" timeOffset="32558">6351 16106 22918,'-36'1'1887,"8"0"-1551,36-5 202,27-10-351,12 2 1,7 0-104,-14 3 0,1 1 0,4 0-823,0 1 1,4 0-1,0 1 1,0 1 775,-2 0 1,-1 2 0,2 0 0,2 1 29,5-1 0,4 2 0,2-1 1,0 1-1,0 0-341,-9 0 0,0 0 0,0 0 1,0 1-1,0-1 0,0 1 285,-1-1 0,0 1 0,0 0 1,0 0-1,-1 0 0,-2 0 0,5 0 0,-1 0 1,-1 0-1,-2 0 0,-5 0-178,3 0 1,-4 0 0,-3 0 166,10 0 0,-5 0-27,-12 0 1,-3 0 160,12 0 1846,-16 0-1318,-6 0 2366,-10 0-3028,-5-1 972,-5-1-972,-2 0 128,1 0-2017,-1 1-5078,-10 1 6967,-8 1 0,5-1 0,-3 1 0</inkml:trace>
  <inkml:trace contextRef="#ctx0" brushRef="#br0" timeOffset="34010">12153 15134 14885,'-35'-12'920,"1"1"1,3 0 0,4 1 480,7-3 1309,-1-9-1388,6 5-213,-1-9-308,5 7 235,-4-11-224,2-1-515,0 1-28,7 5 5,4 11-128,2 4-28,0 0 50,3 2-73,2 3 218,5 19-160,-2 10-153,0 24 0,-5 10-312,-2-23 0,-1 1 312,-1 2 0,-1 3 0,-1 0 0,-3 3 0,0 1 0,-1 3 0,-1 1 0,0-1 0,-1 1 0,0 0 0,0-2-308,0-1 1,-1-2 0,2-2 307,-2 0 0,1-3 0,0-3 0,1-1-100,1-4 1,0-2 99,-4 19 0,3-13-651,3-10-3012,2-17 3663,8-37 0,2-12 0,-4 17 0,3-14 0,1-1 0</inkml:trace>
  <inkml:trace contextRef="#ctx0" brushRef="#br0" timeOffset="34325">11980 15128 28244,'0'-55'179,"0"11"-112,1 51 51,1 6-55,3 32-63,-2 0 0,0-11 0,-2 3 0,0 12 0,-1 0-449,-3-8 1,0 0 448,-1 15 0,-1 0 0,-3-15 0,-2-1-90,-4 13 1,-3 2 66,-1-4 0,-1 1-619,4-14 0,-1 1 0,0-3-400,-2 3 0,0-3-1036,1-8 0,-1-3-3002,-5 3 5080,-5-5 0,14-11 0,1-4 0</inkml:trace>
  <inkml:trace contextRef="#ctx0" brushRef="#br0" timeOffset="34526">10847 16646 16118,'-36'26'495,"0"1"1,0-1 0,-12 9-1,12-4-97,23-7-180,9-8-212,3-8-471,1-5-201,0-3-34,2-1 341,3-3-968,8-4-701,11-5 57,23 1 1161,-11 4 1,4 0 161,13 0 0,6-4 670,-14-2 0,4-3 1,-1-4-1,-4-2-213,2-11 1,-4-4-1,0 1 1,3 9-1,1 1 1,-10-2-1,-19-10 1,0-1-1</inkml:trace>
  <inkml:trace contextRef="#ctx0" brushRef="#br0" timeOffset="37282">12995 15178 23999,'-47'-20'627,"3"4"-403,23 16 56,-5 0-28,-4 0-44,-2-3-74,0-6-39,1-7-11,2-9-28,5-8-5,4-4-7,7-4-38,7 2 39,4 1-45,9 4 28,6 5-28,11 3-6,6 6 1,14 5 16,-1 13-6,-3 13 1,-10 18 44,-16 12-44,-4 13-311,-7-25 1,0 2 307,-1 2 0,-1 1 0,-1 0 0,0 3 16,0 16 1,-1 1-18,-3-13 1,-1 0 0,0 14 0,-3-1 0,-3-16 0,-2-2 30,-1-1 1,-1-1-18,-2-1 1,-1-1 8,-1-2 1,-2-2 4,0-3 1,-3-1 0,-9 2 0,-1-3 70,-16 5-99,18-15 1,0-3 115,-14-9-73,16-12-6,3-6 586,19-10-625,5-4 6,9-3 0,22-18-6,-4 24 0,5 2 0,11-7 0,3 4-236,-7 6 1,1 4 235,-1 3 0,-1 5-34,11 4 17,12 8 6,-6 24 5,-22-6 1,-3 3-1,10 25-50,-12 1-22,-13-17 44,-4-4-5,-2-4 28,-1-6-17,-2-6 504,6-5-481,10-20 5,4-3-6,11-19 6,-4 4 3,-7 10 0,0 0-9,21-10 1,4 5 10,-18 20 57,-12 18-57,-9 7-5,-2 6 45,-1 2-45,1 5 0,-1-6 51,4-6-51,-3-10 0,4-13 5,1-5-10,10-17 5,3-1 0,6-6 5,-8 14-5,-5 9-45,-7 8 40,0 2 5,1 5-6,10 11-515,8 7-223,13 4 446,-6-10-21,14-8 280,-21-15-12,11-6 57,-1-23-6,-19 12 0,-1-2 28,-1-1 0,0-1 61,-3-2 1,-2 1 179,2-17 107,-2-3 55,-1 0 364,3-9-212,-4 17-494,-1 7 90,-6 28-39,-4 23 40,0 17-88,-1-6 0,0 3-524,1 8 1,-2 4 459,1 10 0,0 3-617,0-14 0,0 0 1,0 1 599,1-1 0,-1 0 0,0 2-15,1 4 1,-1 1-1,0-4-264,0 2 0,1-3 265,-1 7 0,0-4-30,0 8 10,0-17 1,-1 0 242,-2-7 1,-1-3-1330,-4 25-357,-5-46-1833,3-42 3299,4-8 0,1-2 0,0-4 0,2 17 0,0 0 0</inkml:trace>
  <inkml:trace contextRef="#ctx0" brushRef="#br0" timeOffset="37597">14074 15481 20464,'19'-41'1090,"0"1"1,-4 7-1,2 4-552,21-8-79,-7 16-190,3 3-157,0 4-56,1 5-50,11 4-6,-6 22 5,-1 18 1,-19 8 162,-12 8 107,-16-13 246,-18 10-443,-11-8-1238,-10-5-794,14-17-7877,14-42 9726,15 3 0,4-10 0,1 17 1</inkml:trace>
  <inkml:trace contextRef="#ctx0" brushRef="#br0" timeOffset="37731">14759 15382 17148,'0'0'0</inkml:trace>
  <inkml:trace contextRef="#ctx0" brushRef="#br0" timeOffset="38164">12694 16307 27779,'51'-11'72,"0"0"1,-1 0 0,-3 2 0,5 0 0,0-1 0,0 1 0,-3 1-1475,-3 0 1,-2 1 0,-1 0 0,4-1 1401,2 0 0,3 0 0,2-1 0,-3 1 0,-4 0 13,6-1 0,-5 0 1,-2 1 294,-4 1 1,-1 0 0,-4 0-306,6-1 0,-3 0 444,-4 2 1,-2-1-655,15-4-73,-16 5-364,-14 1-593,-18 5-634,-25 10 1871,-20 9 0,-3 2 0,3-2 0,1 0 0,1-1 0</inkml:trace>
  <inkml:trace contextRef="#ctx0" brushRef="#br0" timeOffset="38515">12886 16427 18891,'-41'6'1661,"0"1"1,6-2-1,7 0-580,13-1-72,18-2 290,40-1-837,-5-3 0,5-2-314,6 0 1,3-2-634,-9 0 1,2-1 0,-1 0 484,-1-1 0,-1 0 0,4-2 0,5-1 0,5-1 0,2 0 0,-1 0 0,-3 1 0,0-1 0,0 1 0,1 0 0,-8 1 0,2 0 0,-1-1 0,-1 1 0,-3 0-273,14-3 0,-3 1 1,-5 0 272,-4 1 0,-5 1 0,15-7 0,-27 7 0,-9 4 0,-10 2 0,-6 3 1482,-1 1-1482,-3 0 975,3 4-1374,-1-1-990,1 2-1529,0-2 2918,-1-2 0,-1-1 0,0 0 0</inkml:trace>
  <inkml:trace contextRef="#ctx0" brushRef="#br0" timeOffset="38680">14914 16267 19893,'0'0'0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10:59.671"/>
    </inkml:context>
    <inkml:brush xml:id="br0">
      <inkml:brushProperty name="width" value="0.09071" units="cm"/>
      <inkml:brushProperty name="height" value="0.09071" units="cm"/>
      <inkml:brushProperty name="color" value="#FF0000"/>
    </inkml:brush>
  </inkml:definitions>
  <inkml:trace contextRef="#ctx0" brushRef="#br0">1567 6487 23629,'-1'-18'370,"2"10"-197,3 21-94,2 8-12,2 0-28,0 11-22,-1-4 28,-2-2 5,-1-10 28,-2-10 130,0-4 161,0-1 640,7-1-662,20-25-263,7-2-477,-7-1 1,1-3 392,0 1 0,0-1-633,3-3 0,0-2 633,3-1 0,-1 0 0,-1 2 0,-1 1-21,-2 3 0,0 0 231,-1 2 0,-1 2 271,7-6-380,-9 8 611,-21 19-672,-6 6 1614,0 0-1542,2-2 124,0 1-113,0-2-78,1 1-11,0-1-404,0 0-4917,-1 1 5287,-9 8 0,4-4 0,-6 6 0</inkml:trace>
  <inkml:trace contextRef="#ctx0" brushRef="#br0" timeOffset="2577">1655 7423 21635,'19'37'846,"-4"-4"-728,-7-10-23,-3-4 129,0-2-34,-2-5 90,0-4 739,1-3 528,6-5-1116,4-10-190,12-10-124,8-16-295,-12 13 1,1-2 219,4-3 0,2-3-3,0-1 0,3-4 1,0 1 34,-1 1 1,0 0 0,0 0 85,1-2 1,1-1-1,-3 3-34,2-1 0,-5 5 25,-1 0-78,-20 24-39,-4 3-2902,-1 3-190,-1 8 3058,1 11 0,0-6 0,1 3 0</inkml:trace>
  <inkml:trace contextRef="#ctx0" brushRef="#br0" timeOffset="8244">1719 8380 23836,'-1'34'745,"1"-1"-342,1-6 0,1-3-21,0-7 88,1-7 107,2-6 246,17-8-638,4-10-118,20-12-45,-23 7 1,1-1-417,4-4 1,-1-1 395,1-1 1,1-1 16,7-9 1,-2-1-210,-7 7 0,-1 2-1846,-3 0 0,-2 7-1566,-7 13 3602,-33 49 0,10-17 0,-12 15 0</inkml:trace>
  <inkml:trace contextRef="#ctx0" brushRef="#br0" timeOffset="9279">7123 8982 24122,'-23'-6'2005,"4"2"-1602,19 2-106,4-2-90,9-1 163,46-7-288,-15 6 0,8 1 0,2-1-901,0 0 0,1 0 0,3 0 827,-1 0 0,3 1 1,0 0-1,-2 0 0,-9 2 1,-2 0-1,0 0 1,3 0-9,-2 0 0,3-1 0,1 0 0,-1 0 0,-1 0-199,5 0 1,-2-1 0,-1 1-1,1-1 203,0 0 0,1-1 1,-2 1-1,-4-1-1,0-1 1,-4 1 0,-6-1 30,-5 1 0,-6-1-34,7-2-146,-21 5-1450,-8 2-4353,-27 3 5949,-26 12 0,13-8 0,-7 7 0</inkml:trace>
  <inkml:trace contextRef="#ctx0" brushRef="#br0" timeOffset="9711">7173 9100 21349,'-34'-5'1663,"0"0"1,-19-3 291,45 1-1468,27-5-313,19 2 0,11 1-113,7 0 1,5 0-836,-16 3 1,3 0 0,1 1 0,0 0 799,0 1 1,-1 0 0,0 1 0,1 0-15,2 0 1,1 0-1,0 1 1,0-1-5,-2 1 1,0 1-1,0-1 1,0 0-9,-2 1 0,0 0 0,-1 0 0,0 0-2,10-1 0,-1 1 0,1-1-176,-8 1 0,3-1 0,-2 0 0,-3 0 178,-3 0 0,-3 0 0,0 0-198,5 0 0,0-1 0,-7 0 203,11-2 51,-15-1 124,-8 0 1844,-3 1-1890,-7 0 1671,-2 1-1805,-7 2 967,-2 0-1191,-1 2-364,0 0-1041,5 0-1457,1 4-6745,18 5 9570,-9 0 1,4 0 0,-15-6-1</inkml:trace>
  <inkml:trace contextRef="#ctx0" brushRef="#br0" timeOffset="9846">9462 9042 13721,'24'6'0,"-4"0"0</inkml:trace>
  <inkml:trace contextRef="#ctx0" brushRef="#br0" timeOffset="11674">13777 7598 24021,'10'56'1462,"-1"-10"-991,-2-30-12,-2-4-123,1-3-34,-1-4 68,2-3 16,3-2-106,7-2-73,9-10-98,4-5 1,3-4-60,13-11 1,3-3-504,-15 11 1,-1 0 0,1 0 452,4-3 0,-1-1 0,-2 2 0,4-3 0,-2 2 0,-3 1 0,-1 2 3,-5 2 0,-2 2 20,-1 0 0,-2 2-23,2-3 0,-6 3 0,-16 14 0,-2 2-147,-1 2 383,0 4-2084,0 2-2683,-4 8 4531,-12 6 0,9-8 0,-8 0 0</inkml:trace>
  <inkml:trace contextRef="#ctx0" brushRef="#br0" timeOffset="28690">8605 11903 26166,'39'-8'784,"7"-1"-660,12 7-874,-21 1 1,2-1 752,3 1 0,1 0 16,5 0 1,1 1-421,-1 0 0,1-1 401,-4 1 0,0 0 0,-1 0 0,0 0-3,-6 0 1,-1 0-77,-4 0 1,-2 0-377,27 0-1971,-31 0-307,-14 1-572,-33 2-168,-33 3 861,17-2 0,-6 0 1,1 1 3691,-1-2 0,-1 1 0,1-1-166,-2 0 1,0 1 0,2-1 40,-7-1 0,4-1 1802,-7 0-836,2 0 11,7 1-273,11 0-209,17 0 124,21 1-868,21-2-309,30 2-806,-16-2 0,3-1 468,13 2 0,3 0 113,-17-1 1,1 0-1,-1 0-170,1 1 0,-1 0 0,-1 0-2,12 1 0,-2-1-231,-2 1 1,-2-1-1075,-7 1 0,-6 0 1305,-8 5 0,0-4 0,-49 1 0</inkml:trace>
  <inkml:trace contextRef="#ctx0" brushRef="#br0" timeOffset="29575">4123 12956 26609,'41'-12'879,"6"1"-745,11 5-744,-24 3 1,1 0 634,2 0 0,1 0-20,1 0 1,0 2-3,-1 0 0,1 0 204,8 0 1,0 1-412,-8 0 0,-2 0-20,-3 0 0,-3 0-74,5 0-469,-29 0-1731,-4 0-3507,-42 0 6005,-18 4 0,6-3 0,4 4 0</inkml:trace>
  <inkml:trace contextRef="#ctx0" brushRef="#br0" timeOffset="29919">4168 12980 24155,'8'1'1106,"21"-1"1,12-1-1082,12 0 0,8-1-962,-12 1 0,7 0 0,-1-1 0,-4 1 948,-7 0 0,-4 0 1,2 0-12,7 0 0,2 0 0,-6 0 541,-5 1 0,-6 0-445,19 0 161,-11-1 614,-17 1-714,-19-1-73,-4 1-3361,-2 0 0,0 0 0</inkml:trace>
  <inkml:trace contextRef="#ctx0" brushRef="#br0" timeOffset="47162">7951 14145 23679,'54'3'759,"-10"-5"0,0-3-625,-10 2 1,1-2-851,15-3 1,2-1 765,-10 2 1,-1 1-49,4-1 1,0 1 17,1-1 0,1 1-15,-1 0 1,1 0 19,-2 0 0,0 1-11,-3-1 0,-2 1-14,-3 0 0,-2 1-123,24-3 113,-17 1-970,-15 3-223,-14 1-5602,-41 1 6805,-2 4 0,-3 1 0,-13-2 0,-9 5 0</inkml:trace>
  <inkml:trace contextRef="#ctx0" brushRef="#br0" timeOffset="47411">8170 14165 19692,'-36'6'1797,"0"0"1,-20 3-190,63-7-1208,24-1 1,13-1-345,2 0 0,7-1 0,3 0-792,-5-1 0,3 1 0,1-1 0,-2 1 737,-5-1 0,-1 1 1,-1 0-1,-2 0 1,7-2 0,-3 1 0,-6 0 657,15 0-625,1-2-454,-16 2-813,-8-1-2195,-23 2 3428,-42 1 0,18 0 0,-17 0 0</inkml:trace>
  <inkml:trace contextRef="#ctx0" brushRef="#br0" timeOffset="48317">3299 14995 18688,'-35'-7'2437,"6"0"-1625,29 7 1810,0 0-2522,3 0 147,24 0-208,32 0-34,-25 0 1,3 0-326,9 0 1,1 0 330,-6 0 0,0 0-11,2 0 0,1 0 0,2 0 0,-1 0 3,0 0 0,-1 0-3,-2 0 0,-1 0 0,-5 0 0,-2 0-67,21 0-807,-14 0-2890,-28 2 224,-32 1 3540,-14 1 0,-4 0 0,-5 0 0,-13 1 0</inkml:trace>
  <inkml:trace contextRef="#ctx0" brushRef="#br0" timeOffset="48662">3165 15100 23254,'57'-3'326,"0"0"0,-2 1 0,4 0 1,3 1-313,-5 0 0,2 1 0,1-1 0,-1 0-1329,-6 1 0,-1 0 0,0 0 1,-1 0 1323,-2-1 1,1 2 0,-2-1 0,-7 0-10,5 0 0,-6 0 678,-9 0 0,-2 0-673,16 0 91,-8 0 1122,-6 0 87,-8 0-918,-10 0-247,-8 0 2961,-5 0-11273,0 0 8172,8 8 1,-6-5 0,6 6 0</inkml:trace>
  <inkml:trace contextRef="#ctx0" brushRef="#br0" timeOffset="53041">8256 15960 21276,'-19'4'2051,"4"0"-1598,15-4 690,0 0-1059,4 0 134,5 2-21,10 0-63,11 2-59,5-2 1,7-2-26,11 0 1,5-1-598,-8-2 1,5 0 0,-3-1 562,-7 1 1,0 0 0,-2 0-13,-1-1 0,-2-2 0,-2 2-233,-1 0 1,-3 1 259,-4 0 0,0 0 142,21-1 281,-3 1-51,-17 2-89,-6 0 1327,-15 1-1635,-8 0-3283,-1 0 0,-1 0 0</inkml:trace>
  <inkml:trace contextRef="#ctx0" brushRef="#br0" timeOffset="53942">4843 17123 26066,'29'-12'184,"0"-1"1,5 1 0,1 2-168,7 3 0,2 2-1394,10-1 1,3 0 1378,-15 1 0,2 1 0,1 1-1,11-1 1,3 0 0,-3 1-152,-12 0 0,-1 1 0,-1 0 73,0 0 1,-1 0 0,-3 1 190,-6 0 1,-4 0-400,5 0-96,-8 1-309,-12-1-92,-15 1-4736,-42 2 5518,11 3 0,-1 0 0,-19 0 0,4 4 0</inkml:trace>
  <inkml:trace contextRef="#ctx0" brushRef="#br0" timeOffset="54192">5040 17171 24917,'25'-4'762,"4"-1"-745,11 1 0,5-1-325,-7 1 1,2 0 310,-1 0 1,4 1 0,0-1-4,-2 1 0,0-1 0,2 1-269,4-1 0,1 0 0,-4 1-185,4-1 1,-5 1-1132,11-2-1523,-36 3 3108,-5-2 0,-9 2 0,0 0 0</inkml:trace>
  <inkml:trace contextRef="#ctx0" brushRef="#br0" timeOffset="54707">7454 17193 26990,'51'-9'56,"0"0"0,0-1 0,2 2 0,1-1 0,0 3-1302,0 2 0,0 1 0,0 1 1261,2-1 0,0 1 0,-1 0-15,-1 0 0,-1 1 0,0 1 93,-4-1 0,0 0 0,1 1-93,6 0 0,0 0 0,-3 0 5,2 0 1,-3 0 11,7 0 0,-6 0 726,-7 0-698,-9 0-45,-7-1 0,-8-2 1834,-10 0-3240,-11-6-3079,-26 4 4485,-15 4 0,-2 0 0,0 0 0,6 3 0,0 0 0</inkml:trace>
  <inkml:trace contextRef="#ctx0" brushRef="#br0" timeOffset="55096">7520 17305 25539,'37'-14'473,"-1"-1"0,11 4 1,7 1-1,2 2-440,-11 3 1,1 2 0,2 0-1,1 0-924,-3-1 1,3 2 0,1-1-1,-1 0 1,-3 1 919,2 0 1,-2 0-1,-1 1 1,-1 0-30,13 0 0,-2 0 0,0 0 1,-6 0 1,-2 1 0,1-1-12,1 1 1,-1-1-1,-3 0 13,1 0 0,-3 0 384,4-1 1,-4 0-388,1 0 50,-5-2-44,-10 1 95,-10 0 39,-11 1 2077,-5 0-4989,-3 2 710,0 4 2062,-2 5 0,1-2 0,0 0 0</inkml:trace>
  <inkml:trace contextRef="#ctx0" brushRef="#br0" timeOffset="55260">9508 17344 16958,'0'0'0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12:43.184"/>
    </inkml:context>
    <inkml:brush xml:id="br0">
      <inkml:brushProperty name="width" value="0.09071" units="cm"/>
      <inkml:brushProperty name="height" value="0.09071" units="cm"/>
      <inkml:brushProperty name="color" value="#FF0000"/>
    </inkml:brush>
  </inkml:definitions>
  <inkml:trace contextRef="#ctx0" brushRef="#br0">15361 5903 25348,'31'-3'1490,"6"3"-1187,20 10-2124,-15-4 1,4 0 1861,-5-1 0,2 0 0,2-1-41,8 1 0,2 0 0,1 0-98,-10-2 0,0 1 1,1-1-1,2 1 95,9-1 0,2 1 1,0-1-1,-3 0 117,5-1 0,-2 1 0,-2-1-127,1 0 0,-1 0 0,-7 0 10,-10-2 0,-6 1-126,-1-1-324,-24 0-4729,-14 3 5611,-27 6 0,13-3 0,-11 2 0</inkml:trace>
  <inkml:trace contextRef="#ctx0" brushRef="#br0" timeOffset="833">7099 6852 16891,'-35'4'2033,"1"0"0,-24 2-151,50-5-1098,3 0 45,5-1-218,5 0-79,20 3-238,2-1 0,9 0-166,2 0 1,8 1 0,6-1 0,2 1 0,1 0-547,-5 0 1,1-1 0,2 1 0,1 0 0,2 0 0,1 0 0,2 0 420,-4 0 0,3 0 0,2 0 0,1 1 1,1 0-1,-1-1 0,1 1 0,-2-1 0,-2 1-298,1-1 1,0 0 0,0 0 0,-1 1 0,-1-1-1,0 0 1,-1 0 0,0 0 286,3 1 1,0 0 0,0 0 0,-1 0 0,-2-1 0,-2 1 0,-4-1-142,13 0 0,-5 0 1,-3 0-1,2-1 149,0 0 0,0-1 0,-1 1 0,-4-1-10,-3 0 1,-4-1-1,-1 0 127,20-1 1,-11-2 67,-16 0 1641,-22-3-1826,-11 4 2561,-4 1-3698,0 1-4394,-8 1 5531,-22 7 0,14-5 0,-12 5 0</inkml:trace>
  <inkml:trace contextRef="#ctx0" brushRef="#br0" timeOffset="1315">7222 7225 25679,'41'-5'319,"0"0"0,0 1 1,10-1-1,3 1 0,7 2-221,-10 1 0,5 1 0,4 0 0,3 1 0,0 0 0,0 0-784,-12 1 0,2-1 0,-1 1 0,2 0 1,0 1-1,0-1 0,0 0 0,0 0 693,1-1 1,1 1 0,0-1 0,0 1 0,0-1-1,-1 0 1,0 1 0,-1 0-155,3 0 0,1 1 1,-1 0-1,-1 0 0,-1 0 1,-3-1-1,-3 0 161,12 1 0,-5-2 0,-3 1 0,-1-1 146,10 0 1,-1 0 0,-4 0-159,-11 0 0,-1-1 0,-3 0 225,9 0 1,-6-2-228,9-3 0,-20 2 1970,-22-3-1970,-9 5 2947,-3 0-2947,1 1-1441,1 12-4809,-1 0 6250,-1 12 0,-1-12 0,0-2 0</inkml:trace>
  <inkml:trace contextRef="#ctx0" brushRef="#br0" timeOffset="5307">10398 13223 24699,'-42'-32'1378,"8"7"-1059,39 25-78,6 0-45,12 0-23,13 0-105,22 2-20,-7 0 1,11 0-1,5 0-599,-15-1 0,3 1 1,2-1-1,3 0 0,1 0 551,-6 0 1,2 0 0,2 0 0,0 0 0,1-1 0,-1 1 0,-2 0-408,4 0 0,0-1 0,-2 1 1,1-1-1,-2 0 0,0 1 408,-3-1 0,-1 0 0,1 0 0,-2 0 0,-3 0 0,-2 0 0,3 0 1,-4 0-1,-2 0 1,2 0-57,4 0 1,1 0-1,-1 0 1,-4 0 56,2 0 0,-3 0 0,-1 0 50,-2 0 0,-1 0 0,-5 0 234,21-2 50,-23 0-247,-15 0 1671,-1 2-1760,-12 0 3208,3 0-3231,0 1-296,2 2-2442,-3 0 2767,-5 0 0,-3-3 0,-1 0 1</inkml:trace>
  <inkml:trace contextRef="#ctx0" brushRef="#br0" timeOffset="6006">16083 13148 26788,'46'2'298,"-1"-1"1,7 0 0,2 2-260,-15-1 0,1 1 1,1 0-738,7-1 0,2 1 1,4 0 714,-8-2 1,3 1 0,3-1 0,0 0 0,-1 1-520,-1-1 0,0 0 1,0-1-1,-1 1 1,1 0 501,0 0 0,1-1 0,0 1 0,-2-1 0,-1 1-2,2-1 1,-1 0-1,-2 0 1,-5 0 408,12-1 0,-6 0-385,-1-1 1,-3-1-7,-9 0 1,-2-1 62,24-5 664,-28 3-1175,-15 3 808,-14 3-376,-3 4 0,2-3 0,-3 4 0</inkml:trace>
  <inkml:trace contextRef="#ctx0" brushRef="#br0" timeOffset="6955">3384 14324 24603,'37'-13'231,"0"0"1,9 1 0,4 3-171,-8 7 1,2 2 0,2 0-1339,10-1 0,2 1 1,2-1 1288,-9 1 1,2 0 0,1 0-1,0 0-476,3 0 0,0 0 0,1 1 1,0-1 464,-1 1 0,-1 1 1,1 0-1,3 0 21,-10 0 1,3 0-1,1 1 1,0-1-1,-2 1 1,-3 0-106,8 0 0,-4 1 1,0-1-1,1 1 83,-2-1 0,2 0 0,-1 0 0,-1 0 0,-6 0-130,0-1 1,-4 0 0,-3-1 129,9 0 0,-4 0 497,-12-1 0,-3 0-1740,28-6 1243,-14-22 0,-10 16 0,-12-15 0</inkml:trace>
  <inkml:trace contextRef="#ctx0" brushRef="#br0" timeOffset="7939">11370 14396 26553,'39'-13'252,"-1"0"0,12 1 0,8 4-203,-15 5 0,7 3 1,3 2-1,-1-1 0,-2 0-1223,1 0 1,-1 1 0,0-1-1,2 0 1196,0 1 1,4-1-1,0 0 1,-2 1-1,-4 0 17,7 0 0,-4 2 1,0-1 270,6 0 1,-1 0 0,-1 0-296,-13-1 0,-1-1 0,0 1 31,6 0 1,0-1 0,-5 0-8,-3-1 0,-4 1 388,3-1 0,-3 0-387,2 0 4,3 1 1,-6 2 2509,12 5-2554,-13-2 0,2 0-12,-3 0 1,0-1 57,3 1 1,1-1-53,-9-2 1,2 1-12,15 1 0,3 0 31,5 0 0,4-1-14,-9-1 0,2 1 0,2-2-549,4 0 0,1 0 0,-2-1 534,-6 0 0,-1 0 0,0-1 15,3 0 0,1 0 0,-3-1-17,11-1 1,-3 0-345,1 0 1,0 0 281,-8-1 1,1 0-28,-12 1 1,1-1 0,1 1 103,0 0 0,1-1 0,-1 0 13,17-1 1,-2 1-125,-2-2 0,-3 1 113,-20 1 0,0-1 773,8-1 0,3-1-776,1 0 0,3 1-14,-7 1 1,3 1-1,-2 0-28,11-1 1,-2 2-7,3 1 1,-3 1 5,-13 0 0,-3 0-14,1 0 1,-2 0-1,-1 1 0,0 0 104,-2 0 1,1 1-679,23 4-2560,1-3 3193,-26-7 0,-5 3 0,-21-6 0</inkml:trace>
  <inkml:trace contextRef="#ctx0" brushRef="#br0" timeOffset="8807">3131 15292 25590,'-8'-41'758,"51"17"1,22 8-700,-16 11 1,4 4 0,4 0-1134,-9-1 1,5 0-1,2 0 1,0 1 0,-2 0 1112,7 0 0,-1 0 0,0 1 0,0 0-29,-10 0 0,1 0 0,-1 0 1,0 0-1,1 0-4,0 0 1,0 0 0,1 0 0,-1 0-1,0 1 4,-1-1 0,0 1 0,0-1 1,0 1-1,0 0-5,-1-1 1,0 1 0,0-1-1,1 1 1,1-1 13,0 1 1,1-1 0,2 1-1,-1-1 1,0 1 0,-2-1-182,1 0 1,-2 1 0,0-1 0,-1 0 0,0 0-461,13 0 0,0-1 0,-3 0 1,-6 0-275,12 0 0,-13-1-818,-13-3-1865,-46-1 3579,-21 2 0,-5 1 0,3-1 0,-29 0 0</inkml:trace>
  <inkml:trace contextRef="#ctx0" brushRef="#br0" timeOffset="9174">3400 15386 24559,'44'-6'258,"1"-1"1,0 1 0,6 0 0,2 1 0,1 1-862,-7 2 1,0 2 0,2-1-1,4 1 664,-4 0 1,3-1 0,3 1-1,0 0 1,1 0 0,0 0-311,1 1 1,0 0 0,0 0 0,2 0 0,0 0-1,1 0 254,-2-1 1,3 1 0,0 0-1,0-1 1,0 1 0,-2 0 0,-3 0-276,7 0 1,-3 0-1,-1 0 1,-3 1 0,-1-1 269,4 0 0,-2 0 0,-4 0 0,-6-1 22,3 0 1,-6 0 10,-2 1 1,-2-2 159,-7-1 0,-1-1 879,22-3-1038,-18-1 1453,-19 2-2299,-4 4-1232,12 1 2044,22 0 0,-19 0 0,7 0 0</inkml:trace>
  <inkml:trace contextRef="#ctx0" brushRef="#br0" timeOffset="9324">6648 15501 19176,'-26'-20'0,"0"0"0,-16-13 0</inkml:trace>
  <inkml:trace contextRef="#ctx0" brushRef="#br0" timeOffset="10126">2471 12034 22060,'-7'33'886,"3"0"-673,7 10-23,2 3-28,-1-3 130,2-10 245,-2-22 208,4-7-128,7-2-41,34-29-526,-14 7 1,4-4 0,1-1-853,3-3 0,2-2 0,1-1 803,-3 2 0,3-2 1,0 0-1,-2 2 21,5-5 1,-1 2-1,-1 0-24,3-2 0,1 0 1,-5 3-95,0 0 1,-4 3-205,1-1 1,-5 5-4888,-3 9 5187,-16 34 0,-2-16 0,-17 25 0</inkml:trace>
  <inkml:trace contextRef="#ctx0" brushRef="#br0" timeOffset="11007">3506 13134 18694,'-35'-10'1849,"8"2"-690,27 7-671,3 0 66,10 1-39,19 0-202,9 0 1,12 0 0,7 0-838,-8 0 1,4 0 0,5-1 0,2 1 0,3 0 574,-12-1 1,3 1 0,1 0 0,2 0 0,2-1 0,0 1 0,1 0 0,1-1-249,-12 1 1,2 0-1,1 0 1,1-1 0,0 1-1,1 0 1,-1-1 0,0 1-1,-1 0 1,-1-1-1,-1 1 197,5 0 0,-2 0 0,-1-1 0,-1 1 0,1 0 0,-1 0 0,1-1 0,0 1 0,1 0-146,0 0 1,2 0 0,1 0 0,1 0 0,-1 0 0,0 0 0,-2 0 0,-2 1 0,-2-1 0,-4 0 153,14 1 0,-5-1 0,-4 1 0,1 0 0,2-1-80,-4 1 0,2-1 1,1 1-1,-1-1 1,-4 1-1,-3 0 72,12 0 0,-5 0 0,-4 0 427,0-1 1,-5 0-462,-6 0 1,-6 0 1324,-9 0-2248,-18 0-1973,-17 2 2930,-18 3 0,9-2 0,-6 1 0</inkml:trace>
  <inkml:trace contextRef="#ctx0" brushRef="#br0" timeOffset="13756">13721 792 26346,'-34'28'1052,"1"8"-943,17-9 1,2 2-745,-2 4 0,-1 1 710,0 3 1,-2 4-28,2-1 1,-2 3-1,-1 1-13,0 2 1,-1 2 0,0-1-35,0 0 1,1 0 0,-1-1-265,2-2 0,0 0 1,0-5 262,1 1 0,-1-3 5,-4 9 1,-3-1 268,0-9 0,-2-3-244,-5-1 1,-2-4-31,-18-1-45,4-35-72,17-14 50,4-18-23,7-7 9,11 12 0,4-1 309,6 2 0,6 1-251,7-3 1,6 2 22,21-7 513,-2 27 0,2 8-508,-7 10 1,0 7 17,5 6 0,-1 7-26,-3 10 0,-5 5 6,-7-3 0,-3 0-169,-2 2 0,-1-2 166,6 12-106,2-5-112,4-9-432,16-7-229,9-16-200,-21-15 1,0-7-2305,15-20 3327,-24-2 1,-6-2-1,-4 2 1,-2-5 0</inkml:trace>
  <inkml:trace contextRef="#ctx0" brushRef="#br0" timeOffset="14687">13853 1608 23685,'30'24'1534,"-6"22"-1472,-24-4-62,0-12 0,0 1 28,0 13-28,0-3-45,1-6-5,14-5 218,14-15 34,23-29-140,-5-11-252,-20 1 1,-3-3 240,11-18-51,-2-2 134,-2 3 301,3-2-278,-11 19-146,0 4 90,-10 23-95,-5 13 89,-1 12 279,-4 13-349,-2-7 1,-1 1-24,1-1 1,1 0-34,0 2 1,1-1 30,3 5 190,26-31-184,-9-20 19,6-6 0,1-6-17,-5 1 1,-2-1 33,4-2 0,-1 1 70,8-8-112,-16 19 67,-13 15 0,-2 27-39,3 16-31,-1-11 1,1 1 2,5 19 0,4-12 0,-1-25 0,1-7 44,5-7-10,17-27-15,-13 6 1,0-5-20,7-9 0,-1-3-131,-6 8 1,-2 1 130,14-17-95,-22 32 84,-2 11 50,-5 33-72,2 18 2,-2-15 0,1 1 31,7 15 6,9-16-6,-4-25 333,16-14-333,-8-11 45,11-14-40,-18 3 1,-2-2 33,10-15-36,-11 16 0,-2 1 120,-1-1-28,-4 9-95,-7 17 0,-1 27-162,-3 5-667,6 15-818,6-14-1674,17-13 3321,19-10 0,-20-7 0,5-3 0</inkml:trace>
  <inkml:trace contextRef="#ctx0" brushRef="#br0" timeOffset="14855">15337 1211 21875,'-48'-30'-2016,"14"8"0,26 20 0</inkml:trace>
  <inkml:trace contextRef="#ctx0" brushRef="#br0" timeOffset="15024">14122 1189 20464,'35'0'-2029,"0"0"0,14 0 0,-36 0 1</inkml:trace>
  <inkml:trace contextRef="#ctx0" brushRef="#br0" timeOffset="15340">15876 1107 27337,'-9'49'102,"0"1"1,1-10 0,1 1-103,-4 15 0,0 4-389,4-20 0,-1 0 0,1 1-1185,-3 17 0,-1 1 1574,-2-16 0,-1 0 0,2-5 0,4 0 0,0-7 0,-15 6 0</inkml:trace>
  <inkml:trace contextRef="#ctx0" brushRef="#br0" timeOffset="15506">15507 1498 23539,'55'-1'-437,"-1"1"0,-1 0 1,-1 2-1135,-6-1 0,0 0 1344,-5 0 1,1 1-1,-4-1 1,-3 0-1,-3 0 1,4-1-1,0 1 1</inkml:trace>
  <inkml:trace contextRef="#ctx0" brushRef="#br0" timeOffset="17105">16261 1490 25741,'-52'-2'562,"23"12"1,3 6-507,3 26-264,9-12 0,3 0 208,1 15-89,7 8 72,10-18 187,21-1-164,0-24 102,16-16-97,-10-10 45,0-13-5,-1-5-26,-14 11 0,1-1 269,9-11-299,1 5 5,-14 27 0,-4 19 5,-1 12-5,17 20-59,-8-24 1,4-2-7,7 0 1,3-3 64,-5-5 0,1-6 0,30-12 28,-18-14 22,-1-14-50,-2-12 22,-11 1 1,1-7-263,-8 6 0,-1-3 1,0-1 272,-3 6 1,0-1 0,0 0-1,-2 1-253,2-6 0,-2 1 0,-1 3 368,0-10 0,-3 8 104,-5 8-263,-3 15 11,-19 50 36,3 9 1,0 6-37,-3 6 0,0 3-299,5-11 1,1 1-1,2-1 319,0 6 0,3-2-20,1-1 0,2-1-17,-1-1 0,3-1-96,8 8 1,4-4 14,-3-13 0,3-3 3,6 4 0,7-6 346,7-14 0,3-8-358,21-7 104,-17-4 1,-1-5-254,-9-4 0,-3-3 256,1-3 0,-2-1 3,1-3 0,-2-1-3,-2 1 0,-1-1 47,-3 2 1,-1 0 1243,12-23-1185,-15 22 369,-4 7-475,-14 28 214,-6 13-208,-5 17-6,1-2 0,0 4-179,4 2 0,1 1-45,0 5 0,3-1 179,7-13 0,4-5 564,15 4-519,11-26 0,7-14 0,6-10 2,-11-5 1,1-5 42,0-1 0,-2-1-26,0 0 1,-3 2 126,14-13-146,-30 26-28,-6 8 28,-6 11-6,-1 23-923,5 15 88,3-15 1,2 0 336,9 14 246,13-17 214,-10-19 44,-1-4 112,-6-10-23,-6-7 46,-4-10 111,-10-25-89,-3 9 44,-7-17-49,-1 19 189,1 2 23,6 4 393,6-7-640,30 4-117,-1 15 0,3 3 0,2 4 0,3 4-3,18-1 1,0 7-29,-12 5 0,-2 5 0,5 7 1,-4 8 7,-12 8 1,-6 6-292,-7 7 0,-7 2 16,-5-7 1,-3-2 165,-1-4 1,-1-3 41,-4 3-10,0-8 133,4-12 141,22-29 13,0-4 1,3-3-96,4-3 1,2-2-185,4-3 0,0 1 162,-6 9 0,0 2 244,7-3 0,0 4-107,19-1-100,-4 24-102,-26 19 23,-16 20-28,-4-5 398,6 13-415,16-13 62,21-6 5,1-23 6,6-22-180,-13-12 404,-1-11-140,-1-7-42,-12 6 0,-2-3 112,-3 1 1,-2-1-43,1-3 0,-3 1-106,-1-11-62,-13 30 0,-8 20-62,-8 15-39,2 17 220,5 20-254,16 0 6,11-2-72,7-16-24,0-4-10,2-1 16,-2-4 40,-3 0-347,-3 5 89,-9-6 22,-3 5 96,-18-9-510,-8-2-2089,-25-2 2918,4-7 0,0-1 0,-5 0 0,-11-1 0</inkml:trace>
  <inkml:trace contextRef="#ctx0" brushRef="#br0" timeOffset="17355">17350 1005 24077,'44'-5'9,"0"0"0,6 0 1,2 2-861,5 2 0,2 2-2426,-17-1 0,1 0 0,-1 0 2917,3 1 0,-1-1 1,-4 0-1,-3 0 1,-4 1-1,15-1 1</inkml:trace>
  <inkml:trace contextRef="#ctx0" brushRef="#br0" timeOffset="17521">19426 1257 18694,'0'0'0</inkml:trace>
  <inkml:trace contextRef="#ctx0" brushRef="#br0" timeOffset="18588">12997 2280 23259,'-14'-4'1490,"4"0"-919,16 4-201,9 0-67,23 0-203,-7 0 1,7 0-619,5 0 0,8 0 0,4 0 0,1 0 551,0 0 1,1 0-1,3 0 1,2 1 0,3 0-302,-14 0 0,3 0 1,1 0-1,2 0 0,0 1 1,-1-1-1,0 1 1,-1-1 268,1 0 1,1 1-1,-2-1 1,0 1 0,0-1-1,0 1 1,0 0-266,1 1 0,0-1 1,0 1-1,-1 0 0,0 0 1,-1 0-1,-2 0 265,8 0 0,-2 1 0,-1-1 1,0 1-1,1-1 0,1 1 0,0-1 0,1 1 0,0 0 0,0-1 7,-10 0 1,-1 0-1,0-1 1,1 1-1,2 0 1,1-1-9,-3 1 0,1 0 0,2-1 0,1 1 0,1 0 0,0-1 0,-1 1 0,0 0-1,-1-1 0,1 1 1,-1-1-1,0 1 0,0-1 1,2 1-1,0 0 0,1 0-136,1 1 1,2-1 0,1 1 0,1 0-1,0 0 1,0 0 0,-2 0 0,-1 0-1,-2-1 137,4 1 0,-1 0 0,-2 0 0,-1 0 0,-1 0 0,0 0 0,0 1-72,6 0 1,0 0-1,0 1 1,-1 0-1,-3 0 1,-2-1 129,-2 1 0,-3-1 0,-2 0 1,0 0-1,1 0-1,1 0 0,0 0 0,-1 0 0,1 0 1,0 1 51,-2-1 1,0 0-1,0 0 1,1 0-1,1 0-82,0 0 0,2 0 0,1 0 0,1 0 0,-2 0 0,-2 0-27,1 0 0,-1-1 0,-2 1 0,0-1 0,0 0 8,10 1 1,-1 0-1,-1 0 1,-6 0-9,16 0 0,-13-2 1267,-15-1-1217,-12-1 1792,-7-1-2044,-9 0-2059,-33 0 2261,-27 0 0,10 0 0,-2 0 0</inkml:trace>
  <inkml:trace contextRef="#ctx0" brushRef="#br0" timeOffset="19487">14699 2611 25998,'-8'43'245,"1"-1"0,-1 1 1,0 2-1,1 1 1,0 2-192,1 3 1,1 3 0,1 1-1,0-1-1339,1-4 1,0-1 0,1 0 0,0 0 1282,0-1 1,-1 1-1,1-1 1,1-3-139,1-1 0,1-2 0,1-5 407,1 16-4905,6 0 4836,-5-40 1,1 12-1,-5-35 1</inkml:trace>
  <inkml:trace contextRef="#ctx0" brushRef="#br0" timeOffset="19870">14675 2434 23780,'-54'2'422,"0"0"0,4 3 0,7 8-392,20 12 1,6 5-449,-2 0 1,0 1 417,1-1 0,1 0 171,-1 6 0,2-1-266,-1 16 547,29-11-133,42-60-227,-22 5 1,2-5-361,7-13 0,-1-3 313,-10 7 0,-2-1 156,5-10 1,-1-1 214,-7 9 0,-2 2-436,0 1 1,-3 4 19,0 5 0,-9 30 0,0 12 0,4 5 0,3 2-983,6 4 0,6 0 983,9-2 0,7 0 0,-4-2 0,-11-3 0,0-3 0,15-2 0,-1-1 0</inkml:trace>
  <inkml:trace contextRef="#ctx0" brushRef="#br0" timeOffset="20002">15479 2741 24732,'43'32'0,"-10"-6"0</inkml:trace>
  <inkml:trace contextRef="#ctx0" brushRef="#br0" timeOffset="21809">15686 3042 24111,'-43'32'414,"1"0"0,-1 9 1,9 1-314,16 11-68,9-19 1,2-2 67,11 4 151,30-8-134,24-18-51,-16-19 0,1-6-39,-6 1 0,-4-5-463,-3-9 0,-6-3 441,-4-21-12,-10-4 160,-10-1-207,-12 21 0,-5 2-3,-2 9 0,-3 4-112,-3-1 0,-1 7-292,-8 15-10,18 21 659,30 10-945,9-8 0,7-2-132,11-5 0,6-4 738,-8-3 1,2-1 0,-1-3-137,10-6 0,-2-5 490,-6-4 1,-5-5 551,1-21 124,-11-5 33,-10-5 761,-9-11-480,-5 15-1015,-14 15 23,-1 37 38,-14 38-125,14-10 0,0 7-248,3-2 1,0 7 0,0 3 0,2-1 143,0 5 0,1 1 0,1 2 1,0 1-4,0-6 1,1 4 0,-1-1 0,1 0 0,1-2-71,1 4 1,1-1-1,0-3 1,0-3-167,0-5 0,0-3 1,0-4-263,0 2 0,-3-7-995,-9-1-1640,-14-9 3125,-27-10 0,23-10 0,-9-5 0</inkml:trace>
  <inkml:trace contextRef="#ctx0" brushRef="#br0" timeOffset="21959">15740 3740 22599,'41'-6'9,"-1"0"1,1 0 0,10-1 0,1 0-1041,-10 3 0,2-1 1,1-1 728,3-1 1,0-1 0,-3 0-1,-5 1 1,-2 0 0,5-2 0,1 0-1</inkml:trace>
  <inkml:trace contextRef="#ctx0" brushRef="#br0" timeOffset="22442">16819 3333 26217,'0'40'-723,"14"9"437,5-20 135,11 2 157,8-23 94,4-25 60,-15 2 0,-1-3 193,10-23 17,-7-1 50,-17 18 33,-5 8-391,-3 7-57,-6 16 113,-13 42-99,3 3 1,-1 9-27,4-16 0,0 5 0,0 1 0,1-2-650,-2 10 0,1-2 0,1 1 659,0 4 0,2-1 0,0-7-2,2-9 0,0-5-34,0-1 1,-1-1 5,-3-8 0,0 0 28,-10 20 61,-7-16-55,-1-24 56,-4-9-1,-6-13 1910,-2-5-1977,-1-11-397,16 7 0,3-3-2222,9-4 1,6-2 2624,10-7 0,5 1 0,4-10 0,21 12 0</inkml:trace>
  <inkml:trace contextRef="#ctx0" brushRef="#br0" timeOffset="23357">17545 3507 26435,'-24'29'-73,"1"-1"0,4-1 1,8-1-264,25 9-320,26 0 533,-8-18 123,11-2 5,-18-19 141,-6-8-23,-6-9-72,-7-11 28,-3-5-35,-9 7 1,-3 1 62,-16-23-9,8 25 0,0 2-70,-9-2-23,13 18-5,13 8 6,29 4-6,23 2-6,-10-2 1,2-1 5,-6 1 0,-1-1 2,-1-1 1,-3 0 42,5 0-79,-8 2 34,-8 3-5,-7 14-6,-7 14 11,3 18-107,-2-6-89,7-2 62,3-21-24,16-7 209,6-12 33,14-24-78,-14-4 5,-4-17 90,-15 8 22,-2 2 12,-3 2 5,-1 1-202,-7 15 51,-2 18 0,-5 13 5,-1 17-61,2-4-208,7 7 147,1-15 111,8 0 28,8-17 56,-1-8 40,10-8-29,-5-5-11,1-8 6,3 1 56,11-4-96,-5 11-33,-3 1 0,-14 18 6,-8 20-45,-7 0 33,1 11-27,-8-13 100,1-4 577,1-9-308,3-6-168,6-13 45,3-8-141,7-10-4,4-6-85,-3 6 0,1-3-1280,-1 2 1,-1 0 1296,-2-3 0,-2 2 0,7-5 0,-24 20 0</inkml:trace>
  <inkml:trace contextRef="#ctx0" brushRef="#br0" timeOffset="25692">17440 4598 24105,'18'10'78,"5"-11"-78,-5-16 0,1-7 118,0-3-118,-8 3 291,1-11 174,-4 6-275,-1 3-122,-5 14-68,-2 11 303,-21 50-270,11-20 1,0 4-18,-6 19 1,1 3-590,6-15 0,2-1 575,2-6 1,4-3 53,5-1 28,8-10 0,7-10 51,10-5 38,24-26-142,-23 5 0,-1-5 5,8-8 1,-2-3-140,-8 5 0,-4 1 109,13-18 1142,-21 26-1311,-6 11 203,-2 26-40,3 20-42,0-8 0,1 1-9,12 19 51,10-10-11,-7-24 254,12-8-187,0-21-56,10-21 23,-13-8-7,-18 16 1,-3-1-5,6-13-7,4-13 113,-3 11-79,0 5 17,-2 18-50,0 14-6,4 4 0,6 4-6,4 6 6,1 7-56,11 18-50,-10 9 103,-19-15 0,-2 2-3,-1 16 1,-11-4-1,-4-2 6,2-15 0,2 1 6,6-18-57,22-20 1,-7-13 56,7-21-6,-19-11 0,-8 11 128,-3 7 74,0 19-118,0 4 34,3 6-57,10 2-55,8 5 44,34 1-53,-21 6 1,0 3-4,1-2 0,0 2 3,-1 4 1,-3 2 2,6 11-45,-8 1 39,-8 1-117,-7-2 22,-8-1-16,-11 2-12,-15-9 23,0-2-23,-6-10-28,15-4-600,5-7 169,6-5 297,11-9 73,9-7 36,4 2 0,4-3 131,4-5 1,2-2 33,0 0 0,0 1-185,-1-1 1,-3 2 369,9-8 96,-7 7 200,-5 6 612,0 3-762,-11 13-241,-3 5 39,-9 20 22,-4 12 106,-2 6 1,0 6-224,-2 3 0,1 3-40,0 10 1,0 0-183,-1-12 0,1-3 205,2 16 34,6-32-29,6-12 74,8-5-1,29-24-17,-17 2 1,2-2-40,0-3 1,1-1-417,1-4 1,-2 0 432,11-11 123,-6 1 310,-10 7-400,-9 7-72,-10 9-28,-15 7-11,-25 27 39,-2 1 0,9-1 0,1 2-39,-8 12 33,5 1-38,7-1 44,9-1 0,6-3 983,31 6-1179,25-5-734,-9-15 1,5-3-889,-3-3 1,1-4 1817,11-6 0,-4-3 0,-8 1 0,4-7 0</inkml:trace>
  <inkml:trace contextRef="#ctx0" brushRef="#br0" timeOffset="25841">20256 4674 14673,'-41'18'0,"8"-4"0</inkml:trace>
  <inkml:trace contextRef="#ctx0" brushRef="#br0" timeOffset="26075">19215 5113 28390,'59'0'26,"-1"-1"0,-1 0 0,-1-1-600,4-3 0,-2-1-1171,-13 1 1,-1 1 377,12-3 1,-4 0-2673,3-1 4187,-15-1 1,-21 5-1,-8-1 1</inkml:trace>
  <inkml:trace contextRef="#ctx0" brushRef="#br0" timeOffset="26273">19223 5232 26880,'42'-2'-527,"1"0"1,-1-1-1,2 0 1,2-1-1,2-1 1,-1-1 526,3-2 0,1 0 0,-1-1 0,-3 0 0,2 1 0,-4 1 0,1 0 0,-4-1 0,0 0 0,0 0 0</inkml:trace>
  <inkml:trace contextRef="#ctx0" brushRef="#br0" timeOffset="26422">20172 5282 16712,'0'0'0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05:14:17.272"/>
    </inkml:context>
    <inkml:brush xml:id="br0">
      <inkml:brushProperty name="width" value="0.09071" units="cm"/>
      <inkml:brushProperty name="height" value="0.09071" units="cm"/>
      <inkml:brushProperty name="color" value="#FF0000"/>
    </inkml:brush>
  </inkml:definitions>
  <inkml:trace contextRef="#ctx0" brushRef="#br0">6121 4787 26329,'43'-12'213,"2"1"-141,-1 9-38,11 1-31,-17 1 1,7 0 0,2-1-1145,-1 1 0,3 0 0,1 0 0,1 0 1141,-1 1 0,1-1 0,0 1 0,0-1 0,6 1 0,0-1 0,0 0 0,-5 1-242,-2-1 1,-4 2-1,0-2 242,-3 1 0,1-1 0,-2 1 400,17-1 0,1 0-398,-12 1 0,0-1 0,1-1 1,-1 0 1,0 0 0,1-1-138,6 0 1,3-1 0,-1 1 106,-3-2 1,-1 1 0,-2-1 361,-7 1 0,-2 0 1,0 0-353,16-1 0,-3 0 14,-15 2 1,1 0 860,11-1 0,1 0-883,-3 2 0,0-1 0,-2 0 0,-2 0 22,-6 2 0,-4-1-31,5-1 295,-8 2-328,-7-2-69,-8 2-3953,-7-2-1355,-4-2 5444,-3-2 0,-3 3 0,1-1 0</inkml:trace>
  <inkml:trace contextRef="#ctx0" brushRef="#br0" timeOffset="750">10635 4907 23915,'39'-14'778,"7"3"-716,12 10-933,-13 0 0,9 1 0,3 1 871,-4-1 0,4 1 0,1 0 0,-1 0-475,2 0 0,1 0 1,-1-1-1,1 1 461,-11 0 1,2 0 0,-1-1-1,-2 1 1,-3 0-8,9 0 1,-4-1 0,1 1 96,-5-1 0,2 0 1,0 1-1,-2-1-75,5 0 1,-1 0 0,1 0 48,4 0 1,2 0 0,-6 1 33,-3-1 0,-5 1 84,-10-1 0,-3 1 202,3 1-28,-8-1 995,-10 1-833,-9-2 2051,-3 2-2494,-2-1 779,2 1-840,1 0-50,0 0-437,0 0-1379,-2 0-7965,-3-1 8187,-6 0 1,3-1-1,-2 0 1</inkml:trace>
  <inkml:trace contextRef="#ctx0" brushRef="#br0" timeOffset="2410">2852 5761 25208,'34'-2'187,"0"0"0,7 0 0,4 0-154,12-1 1,3 1-1312,-12 0 1,2 1 0,1 0 1280,5 0 1,1 1 0,3 0 3,-6 1 0,4 1 0,0 1 0,-3-1 133,5 1 1,-2-1 0,-1 1-128,3 1 0,-1 0 0,-7 1-10,-7-1 0,-7-1 36,4 1 739,-25-2-778,-5-1-45,-8 0-3819,7 1 4367,12-1 1,-8 1-1,6-1 1</inkml:trace>
  <inkml:trace contextRef="#ctx0" brushRef="#br0" timeOffset="3293">6570 5849 22951,'-8'-2'1988,"12"0"-1565,35 1 1,21 2-338,-11-1 1,5 1 0,4-1 0,-1 1-1482,1 0 1,0 1 0,1 0 0,3 0 1403,-12-1 0,2 0 1,2 1-1,0-1 1,-2 1-1,-2 0-8,10 2 1,-3-1-1,-2 1 1,1 0-58,-1 0 1,1-1 0,-2 0 0,0 1 55,-5-1 0,0-1 0,-1 1 0,1 0 165,4-1 1,1 1 0,-1-1 0,-3-1-163,1 1 1,-3-1 0,-1 0 68,-2 0 1,-2 0 0,-4-1 330,19 0 68,-32 0-85,-9 0 2298,-7 0-2500,-7 0 2065,-3 0-3100,1 0-1058,2 0 1909,0 0 0,1 0 0,-3 0 0</inkml:trace>
  <inkml:trace contextRef="#ctx0" brushRef="#br0" timeOffset="5876">913 7610 26099,'28'16'168,"1"10"-157,-16 6 23,1 0 44,-4-1-72,-3-12 50,-1-3 11,2-3 432,5-5 189,12-11-545,1-11 0,3-6-115,0 0 0,0-3-558,12-12 1,-1-4 532,-4 3 0,1-2 13,-1 1 1,4-3 0,0 0-19,-2 2 0,1 0 0,-1 1 0,0 0 0,0 1 1,-2 2 1,8-6 0,-6 6 28,-3 6 5,-13 10 18,-10 8-1,-7 6-50,-4 3-2660,-1 1-1222,2 0-2621,0 2 6503,0 3 0,-2-1 0,0 1 0</inkml:trace>
  <inkml:trace contextRef="#ctx0" brushRef="#br0" timeOffset="7499">5140 7927 25931,'48'-10'126,"-15"6"0,5 1-121,14 2 1,5 1-842,-11 0 0,1 0 1,5 0 837,-8 0 0,4 0 0,2 0 1,0 0-1,-1 0 6,8 0 0,-1 0 1,0 0-1,2 1 4,-9-1 1,2 0-1,0 0 1,-3 0-1,-2 1-12,7-1 0,-4 0 0,-4 1 0,3-1 0,-6 1 470,1-1-402,-4 0 546,-7 0-261,-8 0-196,-11 0-140,-6 0 1289,-6 0-2403,-1 0-1672,-3 1 2769,-15 3 0,11-2 0,-11 3 0</inkml:trace>
  <inkml:trace contextRef="#ctx0" brushRef="#br0" timeOffset="8315">4035 6752 22694,'15'37'845,"-3"-2"-688,-10-9-90,0-2 146,-2 2 297,5-11 218,-1-3 28,7-9-336,4-10-39,24-21-328,-12 5 1,2-3 13,9-7 0,2-2-298,-7 6 1,-1 0 258,-3 4 0,-2 3 134,4-4-5,-7 7-28,-6 3-11,-4 3-118,-5 5-1020,-2 2-963,-5 4-1532,0 8-4125,1 4 7640,-1 5 0,0-6 0,-2-3 0</inkml:trace>
  <inkml:trace contextRef="#ctx0" brushRef="#br0" timeOffset="8915">9299 7111 27779,'-12'-25'471,"2"6"-572,10 18-504,0 0-2240,-2-3-4790,-1 0 7635,-4-5 0,3 4 0,0 0 0</inkml:trace>
  <inkml:trace contextRef="#ctx0" brushRef="#br0" timeOffset="70999">8812 9064 18828,'-25'-13'1933,"6"2"-1412,19 9 667,0 0-102,0 0-604,0 0-51,0 0-213,1 0-55,26-3-127,6 2 1,8 0-11,9 0 0,7 1 0,3-1-865,-3 2 1,3-1 0,1 1 0,-1-1 838,-6 1 0,0 0 0,-1 0 0,-1 1 0,-2-1 0,0 1 0,-2-1 0,-6 1-31,5-2 0,-5 1 3,2-1 0,-1-1-182,-3-1 0,-2 0 30,-4 0 1,-2 0-269,17-4-145,-37 4-2376,-12 1 28,-17 2 684,-26 0 2257,2 4 0,-1 1 0,-6-3 0,18 2 0,0 1 0</inkml:trace>
  <inkml:trace contextRef="#ctx0" brushRef="#br0" timeOffset="71349">8958 9106 20649,'57'0'164,"-1"-1"1,1 1 0,-1 0 0,-8 0 0,-2-1 0,-1 1 0,1-1-151,3 0 0,0 1 0,0-1 0,-4 0-233,-1 0 0,-3-1 0,0 1 219,18-1 0,-3 0 42,-9 0 0,-2 0 213,-5 0 0,-2 0 249,8 0 119,-22 0-259,-20 2-4814,-3 0 4450,-1-2 0,0 0 0</inkml:trace>
  <inkml:trace contextRef="#ctx0" brushRef="#br0" timeOffset="71515">10390 9174 15109,'0'0'0</inkml:trace>
  <inkml:trace contextRef="#ctx0" brushRef="#br0" timeOffset="82465">5463 9910 22548,'-18'-13'1087,"4"2"-802,14 11 1009,0 0-1058,9-2 133,27-2-274,2 1 1,8-1-74,8 0 0,6-1 1,1 1-760,-6 1 0,1 0 0,2-1 751,-7 1 0,3 0 0,-1 0 0,-4 1-14,0-1 0,-4 1 0,-1 0-293,13-1 1,-3 1 295,-12 0 0,-3 0-3,17-2 0,-10 1 5,8-3 7,-14 1-7,-2 0 2086,-23 3-2181,-13 2-617,-2 0-3734,-6 1 4441,-28 6 0,-5 3 0,15-5 0,-12 3 0,1 1 0</inkml:trace>
  <inkml:trace contextRef="#ctx0" brushRef="#br0" timeOffset="82799">5621 10012 23971,'54'-10'155,"-1"0"1,0 0 0,3 1-1,-1 0 1,-1 2-143,-7 3 0,-1 1 0,0 1-847,4-1 0,0 1 0,0 0 834,-4 1 0,0 0 0,0 0-4,1 0 0,-1 0 1,-1 0-14,8 1 0,-3-1 20,-7 0 0,-2 0 823,14-1-568,-28 0 438,-7 1-477,-9 0-101,-7 1-202,-3 0-1788,-1 0-1780,3 0-2419,0 4 6071,1-1 0,-2 1 0,-1-1 0</inkml:trace>
  <inkml:trace contextRef="#ctx0" brushRef="#br0" timeOffset="83700">5736 11041 19888,'-27'-7'2246,"6"2"-1557,21 5 5,4 0-11,9 0-173,13 0-247,17 0 0,11 0-196,-1 0 1,4 0-1,1 0-737,1 0 1,-1 0 0,2 0 669,-11 0 0,2 0 0,-2 0 0,-4 0 0,12 0 0,-5 0-283,-1 0 1,-4 0 195,-16 0 0,-2 0-125,31 0-892,-23 0-128,-19 0-1372,-1 0-1406,-43 0 4010,-32-3 0,20 3 0,-14-3 0</inkml:trace>
  <inkml:trace contextRef="#ctx0" brushRef="#br0" timeOffset="83969">5864 11031 23668,'43'2'77,"0"0"0,0 0 1,1 0-1,0 0 1,1 1-75,6 1 1,0 1 0,0 0-331,-4 0 0,-1-1 1,1 0 298,9 2 0,1 0 0,-6-1-471,-1 0 1,-6 0 498,-7-2 0,-5 0 473,-6-1-395,-10 0-78,-10-2-1417,-4 1 1511,1 1 1,-2-2 0,2 2 0</inkml:trace>
  <inkml:trace contextRef="#ctx0" brushRef="#br0" timeOffset="90939">4992 11955 20694,'-23'-17'1765,"6"2"-1189,17 15 1088,0 0-941,16 0-449,5-1-56,24-1-151,-17 0 1,5-1-368,13-2 0,7-1 0,2-1 311,-5 2 0,2 0 1,2-1-1,-2 0-459,1 0 0,-1 0 1,0 1-1,-1-1 448,-1 1 0,0 0 0,-2 1 0,-6 0 0,4-1 0,-5 1 33,-1 0 1,0-1-160,-7 1 0,-2 0-933,22-4-3169,-26 4 878,-46 3 3350,-10 5 0,-2 1 0,-8-3 0,-11 7 0</inkml:trace>
  <inkml:trace contextRef="#ctx0" brushRef="#br0" timeOffset="91220">5224 11993 24603,'27'-10'350,"25"2"0,14 2-312,-19 3 0,3 1 0,2 0 0,1 0-872,-6 0 1,2 0 0,0 0 0,0 0 0,-3 1 834,4 0 1,0 1-1,-3 1 1,-4-1-2,21 1 0,-10 0 674,-5 3-1038,-7-1 531,-7 1-3824,-1-1-454,-15 1 4111,-1-1 0,-14-1 0,-1-1 0</inkml:trace>
  <inkml:trace contextRef="#ctx0" brushRef="#br0" timeOffset="92037">9722 12018 21567,'-17'0'2616,"4"0"-1904,13 0-113,0 0-179,5-1-128,10-3-144,22-1 0,12-1-110,-7 3 0,5-1 0,4 1 0,2 0-708,2 1 1,4-1-1,2 1 1,0 0-1,-2 1 670,-2-1 0,-1 0 0,-1 0 0,1 1 0,-1 0 0,0 1 0,1 0 0,-2 1 0,-1-1 0,-5 1-113,4 0 1,-5 0 0,0 0 82,3 1 0,-1-1 0,-3 0-46,3 1 1,-3 0-9,-2-1 0,-5-1-78,-9 0-443,-14 0-527,-21 0 2716,-9-1-4468,-11 0-2010,-14 1 0,-5-1 4894,11 1 0,1-1 0,-7 1 0,4 0 0,3 0 0</inkml:trace>
  <inkml:trace contextRef="#ctx0" brushRef="#br0" timeOffset="92370">9979 12078 24867,'57'-1'340,"-18"0"0,9 1 1,3 0-1,-1 0-291,-3-1 0,1 1 0,0 0 0,4 0-1035,3 0 1,4 0 0,2 1 0,-2-1 0,-3 1 1001,-3 0 1,-2 0 0,-2 1 0,0 0-6,-2 0 0,-1 0 0,0 0 1,-2 1 257,8 0 0,-2 0 1,0 0-270,-1-1 0,0 1 0,-3-1 64,4 0 1,-4 0 103,-6-1 0,-5 0 235,1-1 724,-23 0-975,-6 0-35,-5 0-588,-2 0 1,0 0 0</inkml:trace>
  <inkml:trace contextRef="#ctx0" brushRef="#br0" timeOffset="94723">11896 10287 21551,'5'-35'918,"0"-1"1,-5-19-796,-40 68-44,-6 15-1310,4 2 1,-3 5 1258,15-8 0,0 3 0,-3 2 0,1-1 0,-2 3 0,-3 2 0,1 1 0,2-2-19,-5 6 1,0-2 0,1 2 0,0-1-5,3-3 1,0 0 0,0 1-1,1-2 1,3-3-6,-4 6 0,4-4 0,2-3 0,2 1 0,3-5 764,0 4-573,6-10 292,11-28-483,4-39 0,3-10-475,0 14 1,0 0 479,0 7 1,0 0-6,-1 0 0,0 1 486,-1 1 1,-1 2-341,-6-23 134,0 15-28,-3 13-151,-5 30-12,0 13 6,-5 26 45,6 8-30,4-10 0,2 4-46,2 1 0,1 1 249,-1 8 1,2-2-238,7-15 0,3-4 254,11 12 3,15-33-193,12-8-22,11-13-96,-22-1 1,2-2-234,3-4 0,3-4 211,0-1 0,2-4 0,1 0 11,-1 1 0,1 0 0,-1 0-11,-1-1 0,1 1 0,-3 2 3,9-5 0,-6 4 3,-4 5 38,-15 8 12,-12 16 513,-6 15-1207,-4 3-779,3 6-2649,12-13 4190,20-2-1,-13-9 1,7-1 0</inkml:trace>
  <inkml:trace contextRef="#ctx0" brushRef="#br0" timeOffset="94855">12134 10933 18347,'0'0'0</inkml:trace>
  <inkml:trace contextRef="#ctx0" brushRef="#br0" timeOffset="96607">3227 13181 9839,'-44'-9'267,"1"0"0,3 0 0,6 1-250,7 0-17,9 1-734,9-2 538,25 0 196,17-1 0,-7 5 0,2 1 0</inkml:trace>
  <inkml:trace contextRef="#ctx0" brushRef="#br0" timeOffset="97355">1075 12930 22481,'25'30'801,"5"18"-700,-11-11-1,2 13 35,-10-22 402,0-2 707,9-13-404,28-19-756,-19-5 0,2-4-744,17-10 1,3-4 681,-14 8 1,0-2-1,1-1-472,6-3 0,0 0 0,1 0 450,-1 0 0,0 1 0,0 0 1,-4 2 1,-1 1 0,-1 1 20,6-3 1,-1 1-125,-2 2 1,-3 3 107,10-5 0,2 0 83,-27 13-44,-8 4-45,-9 4 564,-4 2-3768,-2 7 3611,-4 32 1,3-22 0,-3 20 0</inkml:trace>
  <inkml:trace contextRef="#ctx0" brushRef="#br0" timeOffset="104498">2445 15162 18582,'-26'-37'1356,"0"8"-919,7 29-6,-5 3 6,-3 6-79,-5 6-67,1 7 12,1 3-101,5 2-34,5 3 0,7 0-39,6 2 0,4-1-29,5 2-10,7 1-23,3 1-25,3-8 0,3 0-14,0 4 0,1 1-25,4 11 0,-1 0-258,-5-6 1,-2 0 254,-3 0 0,-3-1-40,-3 20 35,-7 3 5,-4-30 0,-3 2-153,-10 13 0,-6 1 172,-7 2 1,-4-1-17,8-9 1,-3 1 0,2-2 27,-7 4 0,2-2-29,5-6 1,4-4 53,1 3-5,10 2 61,22-5-68,21 4-44,6-9 6,8 0-6,-15-4 520,4 17-486,-13 15 27,-10-12 1,-6 4 165,-11 10 0,-7 0-768,2-6 1,-3-1 666,-7 3 0,-3-1-17,5-14 0,-1 0 1,-5 12 0,0 3-4,6-5 1,2 0-46,-1 4 1,5-2 33,10 12-45,18-24-16,13-22-28,24-6-1,4-5 780,-24-4 0,0-2-768,18-4 281,-19-3-298,-13 4 34,-10 4-29,-2 1 1,-2 1-12,0 1-699,0-1-909,2-1 1614,3-6 0,-3 5 0,2-3 0</inkml:trace>
  <inkml:trace contextRef="#ctx0" brushRef="#br0" timeOffset="105948">13348 17203 17456,'-41'0'1284,"1"0"1,4 0 0,7 0-383,15 0-39,7 0-7,4 0 578,3 0-448,31-4-711,13-3-894,1 2 0,7-1 662,-11 2 0,3-1 0,2 1-877,9 0 0,3 0 1,2 1 859,-11 0 1,1 0-1,1 1 1,1 0-11,1 0 1,0 1 0,1 0 0,-1 0-281,-2 0 0,-1 0 0,2 0 0,1 1 265,0 0 0,2-1 0,1 1 0,1 1 1,-2-1 0,-4 1 0,-1 0 0,0 0 1,0 0-1,-1 0-1,10 0 1,0 0-1,-2-1 1,-2 1-2,3 2 0,-3-1 0,-8 0-126,-12-1 0,-5 0-311,16 0-62,-10-1-603,-4-4-2208,-23-5 2795,-18 1-2286,-42 1 2801,3 5 0,-1 2 0,-6 0 0,21 0 0,-1 0 0</inkml:trace>
  <inkml:trace contextRef="#ctx0" brushRef="#br0" timeOffset="106316">13737 17297 19042,'-52'0'1544,"1"0"0,5 1 0,6-2-631,10 0-113,13-1-323,10-2-225,13 0-118,14-1-50,13 0 0,10 0-52,5 0 0,7 0 0,0 1-944,2-1 0,1 0 1,2 1 919,-5 0 1,3 0-1,1 0 1,-4 1-8,-8 1 0,-1 0 1,-1 0-1,-1 1 1,15-1 0,0 0 0,-1 1-299,-2 0 1,0 1-1,1-1 298,-6 1 1,1-1-1,0 1 1,-3 0-67,6 0 1,-2 0 0,1 0 142,2 0 1,1-1-1,-7 0-28,-5 1 1,-6-2 33,9-2-6,-26 1-27,-9-3 1402,-7 1-6864,4-3 718,19 5 4693,7 1 0,1 1 0,5 1 0,17 0 0</inkml:trace>
  <inkml:trace contextRef="#ctx0" brushRef="#br0" timeOffset="106881">17404 17331 23545,'31'-7'545,"0"-1"0,6 1 0,3 2-430,4 3 0,6 2-735,-3 0 0,7 0 0,2 0 0,1 1 641,-9 1 0,1 1 1,1 0-1,0 0 0,-1-1-527,2 0 1,0 0-1,1-1 1,-2 1 0,-1 0 530,6 2 0,0 1 0,-3 0 0,-5-1 17,7 0 0,-4 0 499,1 0 1,-1-1-509,-9 0 1,-1 0-43,-2-1 1,-4 0-344,5 0-937,-29-2-710,-29-5-975,-17-1 1302,2-1 0,-4 1-1469,-1-1 0,-1 0 3141,-11 0 0,3 1 0,-4-1 0,12 2 0</inkml:trace>
  <inkml:trace contextRef="#ctx0" brushRef="#br0" timeOffset="107181">17414 17305 24469,'37'1'291,"-1"-1"0,11 2 1,7 0-267,-3 0 0,6 1 1,3 0-1,-4 0-1412,4 0 1,-1 1-1,1 0 1387,-2-1 0,2 1 0,0 0 0,-5 0 17,-5-1 0,-4 0 0,-2 1-15,16 0 1,-2 1 522,-9-2 0,0 0-483,-3 0 0,-1 0-11,-7 0 0,-2-1-205,23 1 294,-15-1-1201,-27-2-2072,-8-2 3153,-10-8 0,0 6 0,-3-4 0</inkml:trace>
  <inkml:trace contextRef="#ctx0" brushRef="#br0" timeOffset="107331">18874 17516 18476,'0'0'0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IN" sz="4400" b="0" strike="noStrike" spc="-1">
                <a:latin typeface="Arial"/>
              </a:rPr>
              <a:t>Click to move the slide</a:t>
            </a:r>
          </a:p>
        </p:txBody>
      </p:sp>
      <p:sp>
        <p:nvSpPr>
          <p:cNvPr id="127"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N" sz="2000" b="0" strike="noStrike" spc="-1">
                <a:latin typeface="Arial"/>
              </a:rPr>
              <a:t>Click to edit the notes format</a:t>
            </a:r>
          </a:p>
        </p:txBody>
      </p:sp>
      <p:sp>
        <p:nvSpPr>
          <p:cNvPr id="128" name="PlaceHolder 3"/>
          <p:cNvSpPr>
            <a:spLocks noGrp="1"/>
          </p:cNvSpPr>
          <p:nvPr>
            <p:ph type="hdr"/>
          </p:nvPr>
        </p:nvSpPr>
        <p:spPr>
          <a:xfrm>
            <a:off x="0" y="0"/>
            <a:ext cx="3280680" cy="534240"/>
          </a:xfrm>
          <a:prstGeom prst="rect">
            <a:avLst/>
          </a:prstGeom>
        </p:spPr>
        <p:txBody>
          <a:bodyPr lIns="0" tIns="0" rIns="0" bIns="0">
            <a:noAutofit/>
          </a:bodyPr>
          <a:lstStyle/>
          <a:p>
            <a:r>
              <a:rPr lang="en-IN" sz="1400" b="0" strike="noStrike" spc="-1">
                <a:latin typeface="Times New Roman"/>
              </a:rPr>
              <a:t>&lt;header&gt;</a:t>
            </a:r>
          </a:p>
        </p:txBody>
      </p:sp>
      <p:sp>
        <p:nvSpPr>
          <p:cNvPr id="129"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N" sz="1400" b="0" strike="noStrike" spc="-1">
                <a:latin typeface="Times New Roman"/>
              </a:rPr>
              <a:t>&lt;date/time&gt;</a:t>
            </a:r>
          </a:p>
        </p:txBody>
      </p:sp>
      <p:sp>
        <p:nvSpPr>
          <p:cNvPr id="130"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N" sz="1400" b="0" strike="noStrike" spc="-1">
                <a:latin typeface="Times New Roman"/>
              </a:rPr>
              <a:t>&lt;footer&gt;</a:t>
            </a:r>
          </a:p>
        </p:txBody>
      </p:sp>
      <p:sp>
        <p:nvSpPr>
          <p:cNvPr id="131"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6C90A415-5C49-4028-9E27-4309FCCB4700}"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1143000" y="685800"/>
            <a:ext cx="4572000" cy="3429000"/>
          </a:xfrm>
          <a:prstGeom prst="rect">
            <a:avLst/>
          </a:prstGeom>
        </p:spPr>
      </p:sp>
      <p:sp>
        <p:nvSpPr>
          <p:cNvPr id="212" name="PlaceHolder 2"/>
          <p:cNvSpPr>
            <a:spLocks noGrp="1"/>
          </p:cNvSpPr>
          <p:nvPr>
            <p:ph type="body"/>
          </p:nvPr>
        </p:nvSpPr>
        <p:spPr>
          <a:xfrm>
            <a:off x="685800" y="4343400"/>
            <a:ext cx="5485680" cy="4114080"/>
          </a:xfrm>
          <a:prstGeom prst="rect">
            <a:avLst/>
          </a:prstGeom>
        </p:spPr>
        <p:txBody>
          <a:bodyPr lIns="0" tIns="0" rIns="0" bIns="0">
            <a:normAutofit/>
          </a:bodyPr>
          <a:lstStyle/>
          <a:p>
            <a:endParaRPr lang="en-IN" sz="2000" b="0" strike="noStrike" spc="-1">
              <a:latin typeface="Arial"/>
            </a:endParaRPr>
          </a:p>
        </p:txBody>
      </p:sp>
      <p:sp>
        <p:nvSpPr>
          <p:cNvPr id="213" name="CustomShape 3"/>
          <p:cNvSpPr/>
          <p:nvPr/>
        </p:nvSpPr>
        <p:spPr>
          <a:xfrm>
            <a:off x="3884760" y="8685360"/>
            <a:ext cx="29710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847EC03-A24E-467B-B7B8-1FA25FEC388B}" type="slidenum">
              <a:rPr lang="en-US" sz="1200" b="0" strike="noStrike" spc="-1">
                <a:solidFill>
                  <a:srgbClr val="000000"/>
                </a:solidFill>
                <a:latin typeface="+mn-lt"/>
                <a:ea typeface="+mn-ea"/>
              </a:rPr>
              <a:t>19</a:t>
            </a:fld>
            <a:endParaRPr lang="en-IN"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noRot="1" noChangeAspect="1"/>
          </p:cNvSpPr>
          <p:nvPr>
            <p:ph type="sldImg"/>
          </p:nvPr>
        </p:nvSpPr>
        <p:spPr>
          <a:xfrm>
            <a:off x="1143000" y="685800"/>
            <a:ext cx="4572000" cy="3429000"/>
          </a:xfrm>
          <a:prstGeom prst="rect">
            <a:avLst/>
          </a:prstGeom>
        </p:spPr>
      </p:sp>
      <p:sp>
        <p:nvSpPr>
          <p:cNvPr id="215" name="PlaceHolder 2"/>
          <p:cNvSpPr>
            <a:spLocks noGrp="1"/>
          </p:cNvSpPr>
          <p:nvPr>
            <p:ph type="body"/>
          </p:nvPr>
        </p:nvSpPr>
        <p:spPr>
          <a:xfrm>
            <a:off x="685800" y="4343400"/>
            <a:ext cx="5485680" cy="4114080"/>
          </a:xfrm>
          <a:prstGeom prst="rect">
            <a:avLst/>
          </a:prstGeom>
        </p:spPr>
        <p:txBody>
          <a:bodyPr lIns="0" tIns="0" rIns="0" bIns="0">
            <a:normAutofit/>
          </a:bodyPr>
          <a:lstStyle/>
          <a:p>
            <a:endParaRPr lang="en-IN" sz="2000" b="0" strike="noStrike" spc="-1">
              <a:latin typeface="Arial"/>
            </a:endParaRPr>
          </a:p>
        </p:txBody>
      </p:sp>
      <p:sp>
        <p:nvSpPr>
          <p:cNvPr id="216" name="CustomShape 3"/>
          <p:cNvSpPr/>
          <p:nvPr/>
        </p:nvSpPr>
        <p:spPr>
          <a:xfrm>
            <a:off x="3884760" y="8685360"/>
            <a:ext cx="29710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C813006-CC13-41F4-91AC-143D6E0AFAE8}" type="slidenum">
              <a:rPr lang="en-US" sz="1200" b="0" strike="noStrike" spc="-1">
                <a:solidFill>
                  <a:srgbClr val="000000"/>
                </a:solidFill>
                <a:latin typeface="+mn-lt"/>
                <a:ea typeface="+mn-ea"/>
              </a:rPr>
              <a:t>20</a:t>
            </a:fld>
            <a:endParaRPr lang="en-IN"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1143000" y="685800"/>
            <a:ext cx="4572000" cy="3429000"/>
          </a:xfrm>
          <a:prstGeom prst="rect">
            <a:avLst/>
          </a:prstGeom>
        </p:spPr>
      </p:sp>
      <p:sp>
        <p:nvSpPr>
          <p:cNvPr id="218" name="PlaceHolder 2"/>
          <p:cNvSpPr>
            <a:spLocks noGrp="1"/>
          </p:cNvSpPr>
          <p:nvPr>
            <p:ph type="body"/>
          </p:nvPr>
        </p:nvSpPr>
        <p:spPr>
          <a:xfrm>
            <a:off x="685800" y="4343400"/>
            <a:ext cx="5485680" cy="4114080"/>
          </a:xfrm>
          <a:prstGeom prst="rect">
            <a:avLst/>
          </a:prstGeom>
        </p:spPr>
        <p:txBody>
          <a:bodyPr lIns="0" tIns="0" rIns="0" bIns="0">
            <a:normAutofit/>
          </a:bodyPr>
          <a:lstStyle/>
          <a:p>
            <a:endParaRPr lang="en-IN" sz="2000" b="0" strike="noStrike" spc="-1">
              <a:latin typeface="Arial"/>
            </a:endParaRPr>
          </a:p>
        </p:txBody>
      </p:sp>
      <p:sp>
        <p:nvSpPr>
          <p:cNvPr id="219" name="CustomShape 3"/>
          <p:cNvSpPr/>
          <p:nvPr/>
        </p:nvSpPr>
        <p:spPr>
          <a:xfrm>
            <a:off x="3884760" y="8685360"/>
            <a:ext cx="29710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5773DE9-59E5-485A-B70A-1944F5BA8231}" type="slidenum">
              <a:rPr lang="en-US" sz="1200" b="0" strike="noStrike" spc="-1">
                <a:solidFill>
                  <a:srgbClr val="000000"/>
                </a:solidFill>
                <a:latin typeface="+mn-lt"/>
                <a:ea typeface="+mn-ea"/>
              </a:rPr>
              <a:t>21</a:t>
            </a:fld>
            <a:endParaRPr lang="en-IN"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1143000" y="685800"/>
            <a:ext cx="4572000" cy="3429000"/>
          </a:xfrm>
          <a:prstGeom prst="rect">
            <a:avLst/>
          </a:prstGeom>
        </p:spPr>
      </p:sp>
      <p:sp>
        <p:nvSpPr>
          <p:cNvPr id="221" name="PlaceHolder 2"/>
          <p:cNvSpPr>
            <a:spLocks noGrp="1"/>
          </p:cNvSpPr>
          <p:nvPr>
            <p:ph type="body"/>
          </p:nvPr>
        </p:nvSpPr>
        <p:spPr>
          <a:xfrm>
            <a:off x="685800" y="4343400"/>
            <a:ext cx="5485680" cy="4114080"/>
          </a:xfrm>
          <a:prstGeom prst="rect">
            <a:avLst/>
          </a:prstGeom>
        </p:spPr>
        <p:txBody>
          <a:bodyPr lIns="0" tIns="0" rIns="0" bIns="0">
            <a:normAutofit/>
          </a:bodyPr>
          <a:lstStyle/>
          <a:p>
            <a:endParaRPr lang="en-IN" sz="2000" b="0" strike="noStrike" spc="-1">
              <a:latin typeface="Arial"/>
            </a:endParaRPr>
          </a:p>
        </p:txBody>
      </p:sp>
      <p:sp>
        <p:nvSpPr>
          <p:cNvPr id="222" name="CustomShape 3"/>
          <p:cNvSpPr/>
          <p:nvPr/>
        </p:nvSpPr>
        <p:spPr>
          <a:xfrm>
            <a:off x="3884760" y="8685360"/>
            <a:ext cx="29710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2EDA9FD-E4E1-4952-9EEE-B50F977C5BB9}" type="slidenum">
              <a:rPr lang="en-US" sz="1200" b="0" strike="noStrike" spc="-1">
                <a:solidFill>
                  <a:srgbClr val="000000"/>
                </a:solidFill>
                <a:latin typeface="+mn-lt"/>
                <a:ea typeface="+mn-ea"/>
              </a:rPr>
              <a:t>22</a:t>
            </a:fld>
            <a:endParaRPr lang="en-IN"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1143000" y="685800"/>
            <a:ext cx="4572000" cy="3429000"/>
          </a:xfrm>
          <a:prstGeom prst="rect">
            <a:avLst/>
          </a:prstGeom>
        </p:spPr>
      </p:sp>
      <p:sp>
        <p:nvSpPr>
          <p:cNvPr id="224" name="PlaceHolder 2"/>
          <p:cNvSpPr>
            <a:spLocks noGrp="1"/>
          </p:cNvSpPr>
          <p:nvPr>
            <p:ph type="body"/>
          </p:nvPr>
        </p:nvSpPr>
        <p:spPr>
          <a:xfrm>
            <a:off x="685800" y="4343400"/>
            <a:ext cx="5485680" cy="4114080"/>
          </a:xfrm>
          <a:prstGeom prst="rect">
            <a:avLst/>
          </a:prstGeom>
        </p:spPr>
        <p:txBody>
          <a:bodyPr lIns="0" tIns="0" rIns="0" bIns="0">
            <a:normAutofit/>
          </a:bodyPr>
          <a:lstStyle/>
          <a:p>
            <a:endParaRPr lang="en-IN" sz="2000" b="0" strike="noStrike" spc="-1">
              <a:latin typeface="Arial"/>
            </a:endParaRPr>
          </a:p>
        </p:txBody>
      </p:sp>
      <p:sp>
        <p:nvSpPr>
          <p:cNvPr id="225" name="CustomShape 3"/>
          <p:cNvSpPr/>
          <p:nvPr/>
        </p:nvSpPr>
        <p:spPr>
          <a:xfrm>
            <a:off x="3884760" y="8685360"/>
            <a:ext cx="29710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5C984D6-F744-461D-BE5C-3EF3F65788EA}" type="slidenum">
              <a:rPr lang="en-US" sz="1200" b="0" strike="noStrike" spc="-1">
                <a:solidFill>
                  <a:srgbClr val="000000"/>
                </a:solidFill>
                <a:latin typeface="+mn-lt"/>
                <a:ea typeface="+mn-ea"/>
              </a:rPr>
              <a:t>23</a:t>
            </a:fld>
            <a:endParaRPr lang="en-IN"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1143000" y="685800"/>
            <a:ext cx="4572000" cy="3429000"/>
          </a:xfrm>
          <a:prstGeom prst="rect">
            <a:avLst/>
          </a:prstGeom>
        </p:spPr>
      </p:sp>
      <p:sp>
        <p:nvSpPr>
          <p:cNvPr id="224" name="PlaceHolder 2"/>
          <p:cNvSpPr>
            <a:spLocks noGrp="1"/>
          </p:cNvSpPr>
          <p:nvPr>
            <p:ph type="body"/>
          </p:nvPr>
        </p:nvSpPr>
        <p:spPr>
          <a:xfrm>
            <a:off x="685800" y="4343400"/>
            <a:ext cx="5485680" cy="4114080"/>
          </a:xfrm>
          <a:prstGeom prst="rect">
            <a:avLst/>
          </a:prstGeom>
        </p:spPr>
        <p:txBody>
          <a:bodyPr lIns="0" tIns="0" rIns="0" bIns="0">
            <a:normAutofit/>
          </a:bodyPr>
          <a:lstStyle/>
          <a:p>
            <a:endParaRPr lang="en-IN" sz="2000" b="0" strike="noStrike" spc="-1">
              <a:latin typeface="Arial"/>
            </a:endParaRPr>
          </a:p>
        </p:txBody>
      </p:sp>
      <p:sp>
        <p:nvSpPr>
          <p:cNvPr id="225" name="CustomShape 3"/>
          <p:cNvSpPr/>
          <p:nvPr/>
        </p:nvSpPr>
        <p:spPr>
          <a:xfrm>
            <a:off x="3884760" y="8685360"/>
            <a:ext cx="297108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5C984D6-F744-461D-BE5C-3EF3F65788EA}" type="slidenum">
              <a:rPr lang="en-US" sz="1200" b="0" strike="noStrike" spc="-1">
                <a:solidFill>
                  <a:srgbClr val="000000"/>
                </a:solidFill>
                <a:latin typeface="+mn-lt"/>
                <a:ea typeface="+mn-ea"/>
              </a:rPr>
              <a:t>24</a:t>
            </a:fld>
            <a:endParaRPr lang="en-IN" sz="1200" b="0" strike="noStrike" spc="-1">
              <a:latin typeface="Arial"/>
            </a:endParaRPr>
          </a:p>
        </p:txBody>
      </p:sp>
    </p:spTree>
    <p:extLst>
      <p:ext uri="{BB962C8B-B14F-4D97-AF65-F5344CB8AC3E}">
        <p14:creationId xmlns:p14="http://schemas.microsoft.com/office/powerpoint/2010/main" val="307193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1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11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1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11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2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12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12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12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12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12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20-11-2022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extLst>
      <p:ext uri="{BB962C8B-B14F-4D97-AF65-F5344CB8AC3E}">
        <p14:creationId xmlns:p14="http://schemas.microsoft.com/office/powerpoint/2010/main" val="221559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91"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9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9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9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73600"/>
            <a:ext cx="82292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0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10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0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10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0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1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customXml" Target="../ink/ink7.xml"/></Relationships>
</file>

<file path=ppt/slides/_rels/slide1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customXml" Target="../ink/ink18.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customXml" Target="../ink/ink1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customXml" Target="../ink/ink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video" Target="https://www.youtube.com/embed/LfCGoWtF_tc?feature=oembed" TargetMode="External"/><Relationship Id="rId6" Type="http://schemas.openxmlformats.org/officeDocument/2006/relationships/customXml" Target="../ink/ink21.xml"/><Relationship Id="rId5" Type="http://schemas.openxmlformats.org/officeDocument/2006/relationships/image" Target="../media/image2.png"/><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customXml" Target="../ink/ink2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customXml" Target="../ink/ink28.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video" Target="https://www.youtube.com/embed/gm9t6WYBSuI?start=154&amp;feature=oembed" TargetMode="External"/><Relationship Id="rId5" Type="http://schemas.openxmlformats.org/officeDocument/2006/relationships/image" Target="../media/image10.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enago.com/academy/importance-of-conciseness-in-academic-writing/"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86437" y="2123451"/>
            <a:ext cx="5622911" cy="507831"/>
          </a:xfrm>
          <a:prstGeom prst="rect">
            <a:avLst/>
          </a:prstGeom>
        </p:spPr>
        <p:txBody>
          <a:bodyPr wrap="square">
            <a:spAutoFit/>
          </a:bodyPr>
          <a:lstStyle/>
          <a:p>
            <a:r>
              <a:rPr lang="en-US" sz="2700" b="1" dirty="0">
                <a:solidFill>
                  <a:schemeClr val="accent2">
                    <a:lumMod val="75000"/>
                  </a:schemeClr>
                </a:solidFill>
              </a:rPr>
              <a:t>Research Methodology</a:t>
            </a:r>
          </a:p>
        </p:txBody>
      </p:sp>
      <p:sp>
        <p:nvSpPr>
          <p:cNvPr id="13" name="Rectangle 12"/>
          <p:cNvSpPr/>
          <p:nvPr/>
        </p:nvSpPr>
        <p:spPr>
          <a:xfrm>
            <a:off x="3586437" y="2988717"/>
            <a:ext cx="5622911" cy="923330"/>
          </a:xfrm>
          <a:prstGeom prst="rect">
            <a:avLst/>
          </a:prstGeom>
        </p:spPr>
        <p:txBody>
          <a:bodyPr wrap="square">
            <a:spAutoFit/>
          </a:bodyPr>
          <a:lstStyle/>
          <a:p>
            <a:r>
              <a:rPr lang="en-US" sz="2700" b="1" dirty="0">
                <a:solidFill>
                  <a:schemeClr val="accent1">
                    <a:lumMod val="75000"/>
                  </a:schemeClr>
                </a:solidFill>
              </a:rPr>
              <a:t>Results and Discussion</a:t>
            </a:r>
          </a:p>
          <a:p>
            <a:r>
              <a:rPr lang="en-US" sz="2700" b="1" dirty="0">
                <a:solidFill>
                  <a:schemeClr val="accent1">
                    <a:lumMod val="75000"/>
                  </a:schemeClr>
                </a:solidFill>
              </a:rPr>
              <a:t>Unit-3</a:t>
            </a:r>
          </a:p>
        </p:txBody>
      </p:sp>
      <p:sp>
        <p:nvSpPr>
          <p:cNvPr id="14" name="Rectangle 13"/>
          <p:cNvSpPr/>
          <p:nvPr/>
        </p:nvSpPr>
        <p:spPr>
          <a:xfrm>
            <a:off x="3586437" y="4168877"/>
            <a:ext cx="5622911" cy="369332"/>
          </a:xfrm>
          <a:prstGeom prst="rect">
            <a:avLst/>
          </a:prstGeom>
        </p:spPr>
        <p:txBody>
          <a:bodyPr wrap="square">
            <a:spAutoFit/>
          </a:bodyPr>
          <a:lstStyle/>
          <a:p>
            <a:r>
              <a:rPr lang="en-US" b="1" dirty="0"/>
              <a:t>Dr. Arti Arya</a:t>
            </a:r>
            <a:endParaRPr lang="en-IN" b="1" dirty="0"/>
          </a:p>
        </p:txBody>
      </p:sp>
      <p:sp>
        <p:nvSpPr>
          <p:cNvPr id="15" name="Rectangle 14"/>
          <p:cNvSpPr/>
          <p:nvPr/>
        </p:nvSpPr>
        <p:spPr>
          <a:xfrm>
            <a:off x="3586437" y="4467081"/>
            <a:ext cx="5622911" cy="369332"/>
          </a:xfrm>
          <a:prstGeom prst="rect">
            <a:avLst/>
          </a:prstGeom>
        </p:spPr>
        <p:txBody>
          <a:bodyPr wrap="square">
            <a:spAutoFit/>
          </a:bodyPr>
          <a:lstStyle/>
          <a:p>
            <a:r>
              <a:rPr lang="en-US" dirty="0"/>
              <a:t>Department of Computer Science and Engineering</a:t>
            </a:r>
            <a:endParaRPr lang="en-IN" dirty="0"/>
          </a:p>
        </p:txBody>
      </p:sp>
      <p:grpSp>
        <p:nvGrpSpPr>
          <p:cNvPr id="20" name="Group 19"/>
          <p:cNvGrpSpPr/>
          <p:nvPr/>
        </p:nvGrpSpPr>
        <p:grpSpPr>
          <a:xfrm>
            <a:off x="235384" y="4974525"/>
            <a:ext cx="800171" cy="808616"/>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cxnSp>
        <p:nvCxnSpPr>
          <p:cNvPr id="11" name="Straight Connector 10"/>
          <p:cNvCxnSpPr/>
          <p:nvPr/>
        </p:nvCxnSpPr>
        <p:spPr>
          <a:xfrm flipV="1">
            <a:off x="3586437" y="3941577"/>
            <a:ext cx="3436087"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9291" y="2061931"/>
            <a:ext cx="1776914" cy="2662641"/>
          </a:xfrm>
          <a:prstGeom prst="rect">
            <a:avLst/>
          </a:prstGeom>
        </p:spPr>
      </p:pic>
      <p:grpSp>
        <p:nvGrpSpPr>
          <p:cNvPr id="16" name="Group 15"/>
          <p:cNvGrpSpPr/>
          <p:nvPr/>
        </p:nvGrpSpPr>
        <p:grpSpPr>
          <a:xfrm rot="10800000">
            <a:off x="8141777" y="1056802"/>
            <a:ext cx="800171" cy="808616"/>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2"/>
          <p:cNvSpPr/>
          <p:nvPr/>
        </p:nvSpPr>
        <p:spPr>
          <a:xfrm>
            <a:off x="298846" y="1306282"/>
            <a:ext cx="5603190" cy="489219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strike="noStrike" spc="-1" dirty="0">
                <a:solidFill>
                  <a:srgbClr val="FF0000"/>
                </a:solidFill>
                <a:uFillTx/>
                <a:latin typeface="Calibri" panose="020F0502020204030204" pitchFamily="34" charset="0"/>
                <a:ea typeface="DejaVu Sans"/>
                <a:cs typeface="Calibri" panose="020F0502020204030204" pitchFamily="34" charset="0"/>
              </a:rPr>
              <a:t>Supposed to be the heart of the Paper</a:t>
            </a:r>
            <a:r>
              <a:rPr lang="en-US" sz="2400" strike="noStrike" spc="-1" dirty="0">
                <a:solidFill>
                  <a:srgbClr val="000000"/>
                </a:solidFill>
                <a:uFillTx/>
                <a:latin typeface="Calibri" panose="020F0502020204030204" pitchFamily="34" charset="0"/>
                <a:ea typeface="DejaVu Sans"/>
                <a:cs typeface="Calibri" panose="020F0502020204030204" pitchFamily="34" charset="0"/>
              </a:rPr>
              <a:t>.</a:t>
            </a:r>
          </a:p>
          <a:p>
            <a:pPr>
              <a:lnSpc>
                <a:spcPct val="100000"/>
              </a:lnSpc>
            </a:pPr>
            <a:r>
              <a:rPr lang="en-US" sz="2400" b="1" strike="noStrike" spc="-1" dirty="0">
                <a:solidFill>
                  <a:srgbClr val="000000"/>
                </a:solidFill>
                <a:uFillTx/>
                <a:latin typeface="Calibri" panose="020F0502020204030204" pitchFamily="34" charset="0"/>
                <a:ea typeface="DejaVu Sans"/>
                <a:cs typeface="Calibri" panose="020F0502020204030204" pitchFamily="34" charset="0"/>
              </a:rPr>
              <a:t>Purpose:  </a:t>
            </a:r>
            <a:r>
              <a:rPr lang="en-US" sz="2400" b="0" strike="noStrike" spc="-1" dirty="0">
                <a:solidFill>
                  <a:srgbClr val="000000"/>
                </a:solidFill>
                <a:latin typeface="Calibri" panose="020F0502020204030204" pitchFamily="34" charset="0"/>
                <a:ea typeface="DejaVu Sans"/>
                <a:cs typeface="Calibri" panose="020F0502020204030204" pitchFamily="34" charset="0"/>
              </a:rPr>
              <a:t>To state the</a:t>
            </a:r>
            <a:endParaRPr lang="en-IN" sz="2400" b="0" strike="noStrike" spc="-1" dirty="0">
              <a:latin typeface="Calibri" panose="020F0502020204030204" pitchFamily="34" charset="0"/>
              <a:cs typeface="Calibri" panose="020F0502020204030204" pitchFamily="34" charset="0"/>
            </a:endParaRPr>
          </a:p>
          <a:p>
            <a:pPr marL="465120" indent="-464400">
              <a:lnSpc>
                <a:spcPct val="100000"/>
              </a:lnSpc>
              <a:buClr>
                <a:srgbClr val="000000"/>
              </a:buClr>
              <a:buFont typeface="Arial"/>
              <a:buChar char="•"/>
            </a:pPr>
            <a:r>
              <a:rPr lang="en-US" sz="2400" b="0" strike="noStrike" spc="-1" dirty="0">
                <a:solidFill>
                  <a:srgbClr val="000000"/>
                </a:solidFill>
                <a:latin typeface="Calibri" panose="020F0502020204030204" pitchFamily="34" charset="0"/>
                <a:ea typeface="DejaVu Sans"/>
                <a:cs typeface="Calibri" panose="020F0502020204030204" pitchFamily="34" charset="0"/>
              </a:rPr>
              <a:t>Interpretations ;			</a:t>
            </a:r>
            <a:endParaRPr lang="en-IN" sz="2400" b="0" strike="noStrike" spc="-1" dirty="0">
              <a:latin typeface="Calibri" panose="020F0502020204030204" pitchFamily="34" charset="0"/>
              <a:cs typeface="Calibri" panose="020F0502020204030204" pitchFamily="34" charset="0"/>
            </a:endParaRPr>
          </a:p>
          <a:p>
            <a:pPr marL="465120" indent="-464400">
              <a:lnSpc>
                <a:spcPct val="100000"/>
              </a:lnSpc>
              <a:buClr>
                <a:srgbClr val="000000"/>
              </a:buClr>
              <a:buFont typeface="Arial"/>
              <a:buChar char="•"/>
            </a:pPr>
            <a:r>
              <a:rPr lang="en-US" sz="2400" b="0" strike="noStrike" spc="-1" dirty="0">
                <a:solidFill>
                  <a:srgbClr val="000000"/>
                </a:solidFill>
                <a:latin typeface="Calibri" panose="020F0502020204030204" pitchFamily="34" charset="0"/>
                <a:ea typeface="DejaVu Sans"/>
                <a:cs typeface="Calibri" panose="020F0502020204030204" pitchFamily="34" charset="0"/>
              </a:rPr>
              <a:t>Opinions;</a:t>
            </a:r>
            <a:endParaRPr lang="en-IN" sz="2400" b="0" strike="noStrike" spc="-1" dirty="0">
              <a:latin typeface="Calibri" panose="020F0502020204030204" pitchFamily="34" charset="0"/>
              <a:cs typeface="Calibri" panose="020F0502020204030204" pitchFamily="34" charset="0"/>
            </a:endParaRPr>
          </a:p>
          <a:p>
            <a:pPr marL="465120" indent="-464400">
              <a:lnSpc>
                <a:spcPct val="100000"/>
              </a:lnSpc>
              <a:buClr>
                <a:srgbClr val="000000"/>
              </a:buClr>
              <a:buFont typeface="Arial"/>
              <a:buChar char="•"/>
            </a:pPr>
            <a:r>
              <a:rPr lang="en-US" sz="2400" b="0" strike="noStrike" spc="-1" dirty="0">
                <a:solidFill>
                  <a:srgbClr val="000000"/>
                </a:solidFill>
                <a:latin typeface="Calibri" panose="020F0502020204030204" pitchFamily="34" charset="0"/>
                <a:ea typeface="DejaVu Sans"/>
                <a:cs typeface="Calibri" panose="020F0502020204030204" pitchFamily="34" charset="0"/>
              </a:rPr>
              <a:t>Explain the implications of your findings</a:t>
            </a:r>
          </a:p>
          <a:p>
            <a:pPr marL="465120" indent="-464400">
              <a:lnSpc>
                <a:spcPct val="100000"/>
              </a:lnSpc>
              <a:buClr>
                <a:srgbClr val="000000"/>
              </a:buClr>
              <a:buFont typeface="Arial"/>
              <a:buChar char="•"/>
            </a:pPr>
            <a:r>
              <a:rPr lang="en-US" sz="2400" b="0" strike="noStrike" spc="-1" dirty="0">
                <a:solidFill>
                  <a:srgbClr val="000000"/>
                </a:solidFill>
                <a:latin typeface="Calibri" panose="020F0502020204030204" pitchFamily="34" charset="0"/>
                <a:ea typeface="DejaVu Sans"/>
                <a:cs typeface="Calibri" panose="020F0502020204030204" pitchFamily="34" charset="0"/>
              </a:rPr>
              <a:t>Make suggestions for future research.</a:t>
            </a:r>
            <a:endParaRPr lang="en-IN" sz="2400" b="0" strike="noStrike" spc="-1" dirty="0">
              <a:latin typeface="Calibri" panose="020F0502020204030204" pitchFamily="34" charset="0"/>
              <a:cs typeface="Calibri" panose="020F0502020204030204" pitchFamily="34" charset="0"/>
            </a:endParaRPr>
          </a:p>
          <a:p>
            <a:pPr>
              <a:lnSpc>
                <a:spcPct val="100000"/>
              </a:lnSpc>
            </a:pPr>
            <a:r>
              <a:rPr lang="en-US" sz="2400" b="1" strike="noStrike" spc="-1" dirty="0">
                <a:solidFill>
                  <a:srgbClr val="000000"/>
                </a:solidFill>
                <a:uFillTx/>
                <a:latin typeface="Calibri" panose="020F0502020204030204" pitchFamily="34" charset="0"/>
                <a:ea typeface="DejaVu Sans"/>
                <a:cs typeface="Calibri" panose="020F0502020204030204" pitchFamily="34" charset="0"/>
              </a:rPr>
              <a:t>Role: </a:t>
            </a:r>
            <a:endParaRPr lang="en-IN" sz="2400" b="0" strike="noStrike" spc="-1" dirty="0">
              <a:latin typeface="Calibri" panose="020F0502020204030204" pitchFamily="34" charset="0"/>
              <a:cs typeface="Calibri" panose="020F0502020204030204" pitchFamily="34" charset="0"/>
            </a:endParaRPr>
          </a:p>
          <a:p>
            <a:pPr marL="403200" indent="-402480">
              <a:lnSpc>
                <a:spcPct val="100000"/>
              </a:lnSpc>
              <a:buClr>
                <a:srgbClr val="000000"/>
              </a:buClr>
              <a:buFont typeface="Arial"/>
              <a:buChar char="•"/>
            </a:pPr>
            <a:r>
              <a:rPr lang="en-US" sz="2400" b="0" strike="noStrike" spc="-1" dirty="0">
                <a:solidFill>
                  <a:srgbClr val="000000"/>
                </a:solidFill>
                <a:latin typeface="Calibri" panose="020F0502020204030204" pitchFamily="34" charset="0"/>
                <a:ea typeface="DejaVu Sans"/>
                <a:cs typeface="Calibri" panose="020F0502020204030204" pitchFamily="34" charset="0"/>
              </a:rPr>
              <a:t>To answer questions posed in the Introduction, </a:t>
            </a:r>
            <a:endParaRPr lang="en-IN" sz="2400" b="0" strike="noStrike" spc="-1" dirty="0">
              <a:latin typeface="Calibri" panose="020F0502020204030204" pitchFamily="34" charset="0"/>
              <a:cs typeface="Calibri" panose="020F0502020204030204" pitchFamily="34" charset="0"/>
            </a:endParaRPr>
          </a:p>
          <a:p>
            <a:pPr marL="403200" indent="-402480">
              <a:lnSpc>
                <a:spcPct val="100000"/>
              </a:lnSpc>
              <a:buClr>
                <a:srgbClr val="000000"/>
              </a:buClr>
              <a:buFont typeface="Arial"/>
              <a:buChar char="•"/>
            </a:pPr>
            <a:r>
              <a:rPr lang="en-US" sz="2400" b="0" strike="noStrike" spc="-1" dirty="0">
                <a:solidFill>
                  <a:srgbClr val="000000"/>
                </a:solidFill>
                <a:latin typeface="Calibri" panose="020F0502020204030204" pitchFamily="34" charset="0"/>
                <a:ea typeface="DejaVu Sans"/>
                <a:cs typeface="Calibri" panose="020F0502020204030204" pitchFamily="34" charset="0"/>
              </a:rPr>
              <a:t>Explain how the results support the answers and </a:t>
            </a:r>
            <a:endParaRPr lang="en-IN" sz="2400" b="0" strike="noStrike" spc="-1" dirty="0">
              <a:latin typeface="Calibri" panose="020F0502020204030204" pitchFamily="34" charset="0"/>
              <a:cs typeface="Calibri" panose="020F0502020204030204" pitchFamily="34" charset="0"/>
            </a:endParaRPr>
          </a:p>
          <a:p>
            <a:pPr marL="403200" indent="-402480">
              <a:lnSpc>
                <a:spcPct val="100000"/>
              </a:lnSpc>
              <a:buClr>
                <a:srgbClr val="000000"/>
              </a:buClr>
              <a:buFont typeface="Arial"/>
              <a:buChar char="•"/>
            </a:pPr>
            <a:r>
              <a:rPr lang="en-US" sz="2400" b="0" strike="noStrike" spc="-1" dirty="0">
                <a:solidFill>
                  <a:srgbClr val="000000"/>
                </a:solidFill>
                <a:latin typeface="Calibri" panose="020F0502020204030204" pitchFamily="34" charset="0"/>
                <a:ea typeface="DejaVu Sans"/>
                <a:cs typeface="Calibri" panose="020F0502020204030204" pitchFamily="34" charset="0"/>
              </a:rPr>
              <a:t>How the answers fit in with existing knowledge on the topic.</a:t>
            </a:r>
            <a:endParaRPr lang="en-IN" sz="2400" b="0" strike="noStrike" spc="-1"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EF175D1C-5CF4-714F-ACC0-159E47C71957}"/>
              </a:ext>
            </a:extLst>
          </p:cNvPr>
          <p:cNvCxnSpPr>
            <a:cxnSpLocks/>
          </p:cNvCxnSpPr>
          <p:nvPr/>
        </p:nvCxnSpPr>
        <p:spPr>
          <a:xfrm>
            <a:off x="0" y="1306282"/>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5D321F03-8A07-794B-A70F-65414D1F4B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255411"/>
            <a:ext cx="933598" cy="1398963"/>
          </a:xfrm>
          <a:prstGeom prst="rect">
            <a:avLst/>
          </a:prstGeom>
        </p:spPr>
      </p:pic>
      <p:sp>
        <p:nvSpPr>
          <p:cNvPr id="7" name="Rectangle 6">
            <a:extLst>
              <a:ext uri="{FF2B5EF4-FFF2-40B4-BE49-F238E27FC236}">
                <a16:creationId xmlns:a16="http://schemas.microsoft.com/office/drawing/2014/main" id="{3450C092-1707-1C44-85B9-25EDE77C9119}"/>
              </a:ext>
            </a:extLst>
          </p:cNvPr>
          <p:cNvSpPr/>
          <p:nvPr/>
        </p:nvSpPr>
        <p:spPr>
          <a:xfrm>
            <a:off x="378597" y="792320"/>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D6D727B4-2416-244A-BC1D-1EF0BECDEBDA}"/>
              </a:ext>
            </a:extLst>
          </p:cNvPr>
          <p:cNvSpPr/>
          <p:nvPr/>
        </p:nvSpPr>
        <p:spPr>
          <a:xfrm>
            <a:off x="393111" y="40534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9" name="Picture 8">
            <a:extLst>
              <a:ext uri="{FF2B5EF4-FFF2-40B4-BE49-F238E27FC236}">
                <a16:creationId xmlns:a16="http://schemas.microsoft.com/office/drawing/2014/main" id="{C744493D-69BA-A24E-8239-55F6C4BAA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071" y="1966657"/>
            <a:ext cx="3452929" cy="246467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71AF340-E0ED-5E3B-F489-4627CC75A566}"/>
                  </a:ext>
                </a:extLst>
              </p14:cNvPr>
              <p14:cNvContentPartPr/>
              <p14:nvPr/>
            </p14:nvContentPartPr>
            <p14:xfrm>
              <a:off x="563760" y="2175840"/>
              <a:ext cx="4671360" cy="4068360"/>
            </p14:xfrm>
          </p:contentPart>
        </mc:Choice>
        <mc:Fallback xmlns="">
          <p:pic>
            <p:nvPicPr>
              <p:cNvPr id="2" name="Ink 1">
                <a:extLst>
                  <a:ext uri="{FF2B5EF4-FFF2-40B4-BE49-F238E27FC236}">
                    <a16:creationId xmlns:a16="http://schemas.microsoft.com/office/drawing/2014/main" id="{271AF340-E0ED-5E3B-F489-4627CC75A566}"/>
                  </a:ext>
                </a:extLst>
              </p:cNvPr>
              <p:cNvPicPr/>
              <p:nvPr/>
            </p:nvPicPr>
            <p:blipFill>
              <a:blip r:embed="rId5"/>
              <a:stretch>
                <a:fillRect/>
              </a:stretch>
            </p:blipFill>
            <p:spPr>
              <a:xfrm>
                <a:off x="547560" y="2159640"/>
                <a:ext cx="4703760" cy="4100760"/>
              </a:xfrm>
              <a:prstGeom prst="rect">
                <a:avLst/>
              </a:prstGeom>
            </p:spPr>
          </p:pic>
        </mc:Fallback>
      </mc:AlternateContent>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checkerboard(across)">
                                      <p:cBhvr additive="repl">
                                        <p:cTn id="7" dur="5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checkerboard(across)">
                                      <p:cBhvr additive="repl">
                                        <p:cTn id="12" dur="500"/>
                                        <p:tgtEl>
                                          <p:spTgt spid="156">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56">
                                            <p:txEl>
                                              <p:pRg st="2" end="2"/>
                                            </p:txEl>
                                          </p:spTgt>
                                        </p:tgtEl>
                                        <p:attrNameLst>
                                          <p:attrName>style.visibility</p:attrName>
                                        </p:attrNameLst>
                                      </p:cBhvr>
                                      <p:to>
                                        <p:strVal val="visible"/>
                                      </p:to>
                                    </p:set>
                                    <p:animEffect transition="in" filter="checkerboard(across)">
                                      <p:cBhvr additive="repl">
                                        <p:cTn id="15" dur="500"/>
                                        <p:tgtEl>
                                          <p:spTgt spid="156">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56">
                                            <p:txEl>
                                              <p:pRg st="3" end="3"/>
                                            </p:txEl>
                                          </p:spTgt>
                                        </p:tgtEl>
                                        <p:attrNameLst>
                                          <p:attrName>style.visibility</p:attrName>
                                        </p:attrNameLst>
                                      </p:cBhvr>
                                      <p:to>
                                        <p:strVal val="visible"/>
                                      </p:to>
                                    </p:set>
                                    <p:animEffect transition="in" filter="checkerboard(across)">
                                      <p:cBhvr additive="repl">
                                        <p:cTn id="18" dur="500"/>
                                        <p:tgtEl>
                                          <p:spTgt spid="156">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56">
                                            <p:txEl>
                                              <p:pRg st="4" end="4"/>
                                            </p:txEl>
                                          </p:spTgt>
                                        </p:tgtEl>
                                        <p:attrNameLst>
                                          <p:attrName>style.visibility</p:attrName>
                                        </p:attrNameLst>
                                      </p:cBhvr>
                                      <p:to>
                                        <p:strVal val="visible"/>
                                      </p:to>
                                    </p:set>
                                    <p:animEffect transition="in" filter="checkerboard(across)">
                                      <p:cBhvr additive="repl">
                                        <p:cTn id="21" dur="500"/>
                                        <p:tgtEl>
                                          <p:spTgt spid="156">
                                            <p:txEl>
                                              <p:pRg st="4" end="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56">
                                            <p:txEl>
                                              <p:pRg st="5" end="5"/>
                                            </p:txEl>
                                          </p:spTgt>
                                        </p:tgtEl>
                                        <p:attrNameLst>
                                          <p:attrName>style.visibility</p:attrName>
                                        </p:attrNameLst>
                                      </p:cBhvr>
                                      <p:to>
                                        <p:strVal val="visible"/>
                                      </p:to>
                                    </p:set>
                                    <p:animEffect transition="in" filter="checkerboard(across)">
                                      <p:cBhvr additive="repl">
                                        <p:cTn id="24" dur="500"/>
                                        <p:tgtEl>
                                          <p:spTgt spid="15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6">
                                            <p:txEl>
                                              <p:pRg st="6" end="6"/>
                                            </p:txEl>
                                          </p:spTgt>
                                        </p:tgtEl>
                                        <p:attrNameLst>
                                          <p:attrName>style.visibility</p:attrName>
                                        </p:attrNameLst>
                                      </p:cBhvr>
                                      <p:to>
                                        <p:strVal val="visible"/>
                                      </p:to>
                                    </p:set>
                                    <p:anim calcmode="lin" valueType="num">
                                      <p:cBhvr additive="repl">
                                        <p:cTn id="29" dur="500" fill="hold"/>
                                        <p:tgtEl>
                                          <p:spTgt spid="156">
                                            <p:txEl>
                                              <p:pRg st="6" end="6"/>
                                            </p:txEl>
                                          </p:spTgt>
                                        </p:tgtEl>
                                        <p:attrNameLst>
                                          <p:attrName>ppt_x</p:attrName>
                                        </p:attrNameLst>
                                      </p:cBhvr>
                                      <p:tavLst>
                                        <p:tav tm="0">
                                          <p:val>
                                            <p:strVal val="#ppt_x"/>
                                          </p:val>
                                        </p:tav>
                                        <p:tav tm="100000">
                                          <p:val>
                                            <p:strVal val="#ppt_x"/>
                                          </p:val>
                                        </p:tav>
                                      </p:tavLst>
                                    </p:anim>
                                    <p:anim calcmode="lin" valueType="num">
                                      <p:cBhvr additive="repl">
                                        <p:cTn id="30" dur="500" fill="hold"/>
                                        <p:tgtEl>
                                          <p:spTgt spid="15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6">
                                            <p:txEl>
                                              <p:pRg st="7" end="7"/>
                                            </p:txEl>
                                          </p:spTgt>
                                        </p:tgtEl>
                                        <p:attrNameLst>
                                          <p:attrName>style.visibility</p:attrName>
                                        </p:attrNameLst>
                                      </p:cBhvr>
                                      <p:to>
                                        <p:strVal val="visible"/>
                                      </p:to>
                                    </p:set>
                                    <p:anim calcmode="lin" valueType="num">
                                      <p:cBhvr additive="repl">
                                        <p:cTn id="33" dur="500" fill="hold"/>
                                        <p:tgtEl>
                                          <p:spTgt spid="156">
                                            <p:txEl>
                                              <p:pRg st="7" end="7"/>
                                            </p:txEl>
                                          </p:spTgt>
                                        </p:tgtEl>
                                        <p:attrNameLst>
                                          <p:attrName>ppt_x</p:attrName>
                                        </p:attrNameLst>
                                      </p:cBhvr>
                                      <p:tavLst>
                                        <p:tav tm="0">
                                          <p:val>
                                            <p:strVal val="#ppt_x"/>
                                          </p:val>
                                        </p:tav>
                                        <p:tav tm="100000">
                                          <p:val>
                                            <p:strVal val="#ppt_x"/>
                                          </p:val>
                                        </p:tav>
                                      </p:tavLst>
                                    </p:anim>
                                    <p:anim calcmode="lin" valueType="num">
                                      <p:cBhvr additive="repl">
                                        <p:cTn id="34" dur="500" fill="hold"/>
                                        <p:tgtEl>
                                          <p:spTgt spid="156">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6">
                                            <p:txEl>
                                              <p:pRg st="8" end="8"/>
                                            </p:txEl>
                                          </p:spTgt>
                                        </p:tgtEl>
                                        <p:attrNameLst>
                                          <p:attrName>style.visibility</p:attrName>
                                        </p:attrNameLst>
                                      </p:cBhvr>
                                      <p:to>
                                        <p:strVal val="visible"/>
                                      </p:to>
                                    </p:set>
                                    <p:anim calcmode="lin" valueType="num">
                                      <p:cBhvr additive="repl">
                                        <p:cTn id="37" dur="500" fill="hold"/>
                                        <p:tgtEl>
                                          <p:spTgt spid="156">
                                            <p:txEl>
                                              <p:pRg st="8" end="8"/>
                                            </p:txEl>
                                          </p:spTgt>
                                        </p:tgtEl>
                                        <p:attrNameLst>
                                          <p:attrName>ppt_x</p:attrName>
                                        </p:attrNameLst>
                                      </p:cBhvr>
                                      <p:tavLst>
                                        <p:tav tm="0">
                                          <p:val>
                                            <p:strVal val="#ppt_x"/>
                                          </p:val>
                                        </p:tav>
                                        <p:tav tm="100000">
                                          <p:val>
                                            <p:strVal val="#ppt_x"/>
                                          </p:val>
                                        </p:tav>
                                      </p:tavLst>
                                    </p:anim>
                                    <p:anim calcmode="lin" valueType="num">
                                      <p:cBhvr additive="repl">
                                        <p:cTn id="38" dur="500" fill="hold"/>
                                        <p:tgtEl>
                                          <p:spTgt spid="156">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6">
                                            <p:txEl>
                                              <p:pRg st="9" end="9"/>
                                            </p:txEl>
                                          </p:spTgt>
                                        </p:tgtEl>
                                        <p:attrNameLst>
                                          <p:attrName>style.visibility</p:attrName>
                                        </p:attrNameLst>
                                      </p:cBhvr>
                                      <p:to>
                                        <p:strVal val="visible"/>
                                      </p:to>
                                    </p:set>
                                    <p:anim calcmode="lin" valueType="num">
                                      <p:cBhvr additive="repl">
                                        <p:cTn id="41" dur="500" fill="hold"/>
                                        <p:tgtEl>
                                          <p:spTgt spid="156">
                                            <p:txEl>
                                              <p:pRg st="9" end="9"/>
                                            </p:txEl>
                                          </p:spTgt>
                                        </p:tgtEl>
                                        <p:attrNameLst>
                                          <p:attrName>ppt_x</p:attrName>
                                        </p:attrNameLst>
                                      </p:cBhvr>
                                      <p:tavLst>
                                        <p:tav tm="0">
                                          <p:val>
                                            <p:strVal val="#ppt_x"/>
                                          </p:val>
                                        </p:tav>
                                        <p:tav tm="100000">
                                          <p:val>
                                            <p:strVal val="#ppt_x"/>
                                          </p:val>
                                        </p:tav>
                                      </p:tavLst>
                                    </p:anim>
                                    <p:anim calcmode="lin" valueType="num">
                                      <p:cBhvr additive="repl">
                                        <p:cTn id="42" dur="500" fill="hold"/>
                                        <p:tgtEl>
                                          <p:spTgt spid="15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FC2C7A-ABBC-3C49-8664-8CC7EE751AA4}"/>
              </a:ext>
            </a:extLst>
          </p:cNvPr>
          <p:cNvSpPr/>
          <p:nvPr/>
        </p:nvSpPr>
        <p:spPr>
          <a:xfrm>
            <a:off x="495795" y="1750728"/>
            <a:ext cx="6332517" cy="3785652"/>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Calibri" panose="020F0502020204030204" pitchFamily="34" charset="0"/>
                <a:cs typeface="Calibri" panose="020F0502020204030204" pitchFamily="34" charset="0"/>
              </a:rPr>
              <a:t>The Discussion section is where the results are interpreted and conclusions are drawn.</a:t>
            </a:r>
          </a:p>
          <a:p>
            <a:pPr marL="342900" indent="-342900" algn="just">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dirty="0">
                <a:latin typeface="Calibri" panose="020F0502020204030204" pitchFamily="34" charset="0"/>
                <a:cs typeface="Calibri" panose="020F0502020204030204" pitchFamily="34" charset="0"/>
              </a:rPr>
              <a:t> The Discussion should also compare the results to those of other studies and give the general significance of the findings.</a:t>
            </a:r>
          </a:p>
          <a:p>
            <a:pPr marL="342900" indent="-342900" algn="just">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dirty="0">
                <a:latin typeface="Calibri" panose="020F0502020204030204" pitchFamily="34" charset="0"/>
                <a:cs typeface="Calibri" panose="020F0502020204030204" pitchFamily="34" charset="0"/>
              </a:rPr>
              <a:t> Study limitations, sources of error, and plans future work are usually presented in the discussion </a:t>
            </a:r>
            <a:endParaRPr lang="en-US" sz="2400" dirty="0">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871B4A67-8A1F-6C41-9D1D-19CA2EF00FBF}"/>
              </a:ext>
            </a:extLst>
          </p:cNvPr>
          <p:cNvCxnSpPr>
            <a:cxnSpLocks/>
          </p:cNvCxnSpPr>
          <p:nvPr/>
        </p:nvCxnSpPr>
        <p:spPr>
          <a:xfrm>
            <a:off x="0" y="1447429"/>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AB044377-329A-E842-97C4-E5BE3CA99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255411"/>
            <a:ext cx="933598" cy="1398963"/>
          </a:xfrm>
          <a:prstGeom prst="rect">
            <a:avLst/>
          </a:prstGeom>
        </p:spPr>
      </p:pic>
      <p:sp>
        <p:nvSpPr>
          <p:cNvPr id="8" name="Rectangle 7">
            <a:extLst>
              <a:ext uri="{FF2B5EF4-FFF2-40B4-BE49-F238E27FC236}">
                <a16:creationId xmlns:a16="http://schemas.microsoft.com/office/drawing/2014/main" id="{3B78471E-1B6F-7E48-BCD0-54853D03E9F4}"/>
              </a:ext>
            </a:extLst>
          </p:cNvPr>
          <p:cNvSpPr/>
          <p:nvPr/>
        </p:nvSpPr>
        <p:spPr>
          <a:xfrm>
            <a:off x="371880" y="889405"/>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9" name="Rectangle 8">
            <a:extLst>
              <a:ext uri="{FF2B5EF4-FFF2-40B4-BE49-F238E27FC236}">
                <a16:creationId xmlns:a16="http://schemas.microsoft.com/office/drawing/2014/main" id="{347A7591-F3E6-0D4D-8E3B-B448A943A883}"/>
              </a:ext>
            </a:extLst>
          </p:cNvPr>
          <p:cNvSpPr/>
          <p:nvPr/>
        </p:nvSpPr>
        <p:spPr>
          <a:xfrm>
            <a:off x="393111" y="489747"/>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21E0132-BDB4-7294-0C39-125F640B1B98}"/>
                  </a:ext>
                </a:extLst>
              </p14:cNvPr>
              <p14:cNvContentPartPr/>
              <p14:nvPr/>
            </p14:nvContentPartPr>
            <p14:xfrm>
              <a:off x="885600" y="285120"/>
              <a:ext cx="6406920" cy="5295600"/>
            </p14:xfrm>
          </p:contentPart>
        </mc:Choice>
        <mc:Fallback xmlns="">
          <p:pic>
            <p:nvPicPr>
              <p:cNvPr id="2" name="Ink 1">
                <a:extLst>
                  <a:ext uri="{FF2B5EF4-FFF2-40B4-BE49-F238E27FC236}">
                    <a16:creationId xmlns:a16="http://schemas.microsoft.com/office/drawing/2014/main" id="{F21E0132-BDB4-7294-0C39-125F640B1B98}"/>
                  </a:ext>
                </a:extLst>
              </p:cNvPr>
              <p:cNvPicPr/>
              <p:nvPr/>
            </p:nvPicPr>
            <p:blipFill>
              <a:blip r:embed="rId4"/>
              <a:stretch>
                <a:fillRect/>
              </a:stretch>
            </p:blipFill>
            <p:spPr>
              <a:xfrm>
                <a:off x="869400" y="268920"/>
                <a:ext cx="6439320" cy="5328000"/>
              </a:xfrm>
              <a:prstGeom prst="rect">
                <a:avLst/>
              </a:prstGeom>
            </p:spPr>
          </p:pic>
        </mc:Fallback>
      </mc:AlternateContent>
    </p:spTree>
    <p:extLst>
      <p:ext uri="{BB962C8B-B14F-4D97-AF65-F5344CB8AC3E}">
        <p14:creationId xmlns:p14="http://schemas.microsoft.com/office/powerpoint/2010/main" val="35358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533520" y="1280828"/>
            <a:ext cx="8152560" cy="829543"/>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pPr>
            <a:r>
              <a:rPr lang="en-IE" sz="2400" b="0" strike="noStrike" spc="-1" dirty="0">
                <a:solidFill>
                  <a:srgbClr val="000000"/>
                </a:solidFill>
                <a:latin typeface="Calibri" panose="020F0502020204030204" pitchFamily="34" charset="0"/>
                <a:ea typeface="DejaVu Sans"/>
                <a:cs typeface="Calibri" panose="020F0502020204030204" pitchFamily="34" charset="0"/>
              </a:rPr>
              <a:t>Not mere details about the results; </a:t>
            </a:r>
            <a:endParaRPr lang="en-IN" sz="2400" b="0" strike="noStrike" spc="-1" dirty="0">
              <a:latin typeface="Calibri" panose="020F0502020204030204" pitchFamily="34" charset="0"/>
              <a:cs typeface="Calibri" panose="020F0502020204030204" pitchFamily="34" charset="0"/>
            </a:endParaRPr>
          </a:p>
          <a:p>
            <a:pPr>
              <a:lnSpc>
                <a:spcPct val="100000"/>
              </a:lnSpc>
            </a:pPr>
            <a:r>
              <a:rPr lang="en-IE" sz="2400" b="0" strike="noStrike" spc="-1" dirty="0">
                <a:solidFill>
                  <a:srgbClr val="000000"/>
                </a:solidFill>
                <a:latin typeface="Calibri" panose="020F0502020204030204" pitchFamily="34" charset="0"/>
                <a:ea typeface="DejaVu Sans"/>
                <a:cs typeface="Calibri" panose="020F0502020204030204" pitchFamily="34" charset="0"/>
              </a:rPr>
              <a:t>interpret and explain the results.</a:t>
            </a:r>
            <a:endParaRPr lang="en-IN" sz="2400" b="0" strike="noStrike" spc="-1" dirty="0">
              <a:latin typeface="Calibri" panose="020F0502020204030204" pitchFamily="34" charset="0"/>
              <a:cs typeface="Calibri" panose="020F0502020204030204" pitchFamily="34" charset="0"/>
            </a:endParaRPr>
          </a:p>
        </p:txBody>
      </p:sp>
      <p:sp>
        <p:nvSpPr>
          <p:cNvPr id="161" name="CustomShape 4"/>
          <p:cNvSpPr/>
          <p:nvPr/>
        </p:nvSpPr>
        <p:spPr>
          <a:xfrm>
            <a:off x="457200" y="2438280"/>
            <a:ext cx="5714280" cy="230687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609480" indent="-608760">
              <a:lnSpc>
                <a:spcPct val="100000"/>
              </a:lnSpc>
              <a:buClr>
                <a:srgbClr val="000000"/>
              </a:buClr>
              <a:buFont typeface="StarSymbol"/>
              <a:buAutoNum type="arabicPeriod"/>
            </a:pPr>
            <a:r>
              <a:rPr lang="en-IE" sz="2400" b="1" strike="noStrike" spc="-1" dirty="0">
                <a:solidFill>
                  <a:srgbClr val="000000"/>
                </a:solidFill>
                <a:latin typeface="Calibri" panose="020F0502020204030204" pitchFamily="34" charset="0"/>
                <a:ea typeface="DejaVu Sans"/>
                <a:cs typeface="Calibri" panose="020F0502020204030204" pitchFamily="34" charset="0"/>
              </a:rPr>
              <a:t>(Un)expected results</a:t>
            </a:r>
            <a:endParaRPr lang="en-IN" sz="2400" b="0" strike="noStrike" spc="-1" dirty="0">
              <a:latin typeface="Calibri" panose="020F0502020204030204" pitchFamily="34" charset="0"/>
              <a:cs typeface="Calibri" panose="020F0502020204030204" pitchFamily="34" charset="0"/>
            </a:endParaRPr>
          </a:p>
          <a:p>
            <a:pPr marL="609480" indent="-608760">
              <a:lnSpc>
                <a:spcPct val="100000"/>
              </a:lnSpc>
              <a:buClr>
                <a:srgbClr val="000000"/>
              </a:buClr>
              <a:buFont typeface="StarSymbol"/>
              <a:buAutoNum type="arabicPeriod"/>
            </a:pPr>
            <a:r>
              <a:rPr lang="en-IE" sz="2400" b="1" strike="noStrike" spc="-1" dirty="0">
                <a:solidFill>
                  <a:srgbClr val="000000"/>
                </a:solidFill>
                <a:latin typeface="Calibri" panose="020F0502020204030204" pitchFamily="34" charset="0"/>
                <a:ea typeface="DejaVu Sans"/>
                <a:cs typeface="Calibri" panose="020F0502020204030204" pitchFamily="34" charset="0"/>
              </a:rPr>
              <a:t>Reference to previous research</a:t>
            </a:r>
            <a:endParaRPr lang="en-IN" sz="2400" b="0" strike="noStrike" spc="-1" dirty="0">
              <a:latin typeface="Calibri" panose="020F0502020204030204" pitchFamily="34" charset="0"/>
              <a:cs typeface="Calibri" panose="020F0502020204030204" pitchFamily="34" charset="0"/>
            </a:endParaRPr>
          </a:p>
          <a:p>
            <a:pPr marL="609480" indent="-608760">
              <a:lnSpc>
                <a:spcPct val="100000"/>
              </a:lnSpc>
              <a:buClr>
                <a:srgbClr val="000000"/>
              </a:buClr>
              <a:buFont typeface="StarSymbol"/>
              <a:buAutoNum type="arabicPeriod"/>
            </a:pPr>
            <a:r>
              <a:rPr lang="en-IE" sz="2400" b="1" strike="noStrike" spc="-1" dirty="0">
                <a:solidFill>
                  <a:srgbClr val="000000"/>
                </a:solidFill>
                <a:latin typeface="Calibri" panose="020F0502020204030204" pitchFamily="34" charset="0"/>
                <a:ea typeface="DejaVu Sans"/>
                <a:cs typeface="Calibri" panose="020F0502020204030204" pitchFamily="34" charset="0"/>
              </a:rPr>
              <a:t>Explanation</a:t>
            </a:r>
            <a:endParaRPr lang="en-IN" sz="2400" b="0" strike="noStrike" spc="-1" dirty="0">
              <a:latin typeface="Calibri" panose="020F0502020204030204" pitchFamily="34" charset="0"/>
              <a:cs typeface="Calibri" panose="020F0502020204030204" pitchFamily="34" charset="0"/>
            </a:endParaRPr>
          </a:p>
          <a:p>
            <a:pPr marL="609480" indent="-608760">
              <a:lnSpc>
                <a:spcPct val="100000"/>
              </a:lnSpc>
              <a:buClr>
                <a:srgbClr val="000000"/>
              </a:buClr>
              <a:buFont typeface="StarSymbol"/>
              <a:buAutoNum type="arabicPeriod"/>
            </a:pPr>
            <a:r>
              <a:rPr lang="en-IE" sz="2400" b="1" strike="noStrike" spc="-1" dirty="0">
                <a:solidFill>
                  <a:srgbClr val="000000"/>
                </a:solidFill>
                <a:latin typeface="Calibri" panose="020F0502020204030204" pitchFamily="34" charset="0"/>
                <a:ea typeface="DejaVu Sans"/>
                <a:cs typeface="Calibri" panose="020F0502020204030204" pitchFamily="34" charset="0"/>
              </a:rPr>
              <a:t>Exemplification</a:t>
            </a:r>
            <a:endParaRPr lang="en-IN" sz="2400" b="0" strike="noStrike" spc="-1" dirty="0">
              <a:latin typeface="Calibri" panose="020F0502020204030204" pitchFamily="34" charset="0"/>
              <a:cs typeface="Calibri" panose="020F0502020204030204" pitchFamily="34" charset="0"/>
            </a:endParaRPr>
          </a:p>
          <a:p>
            <a:pPr marL="609480" indent="-608760">
              <a:lnSpc>
                <a:spcPct val="100000"/>
              </a:lnSpc>
              <a:buClr>
                <a:srgbClr val="000000"/>
              </a:buClr>
              <a:buFont typeface="StarSymbol"/>
              <a:buAutoNum type="arabicPeriod"/>
            </a:pPr>
            <a:r>
              <a:rPr lang="en-IE" sz="2400" b="1" strike="noStrike" spc="-1" dirty="0">
                <a:solidFill>
                  <a:srgbClr val="000000"/>
                </a:solidFill>
                <a:latin typeface="Calibri" panose="020F0502020204030204" pitchFamily="34" charset="0"/>
                <a:ea typeface="DejaVu Sans"/>
                <a:cs typeface="Calibri" panose="020F0502020204030204" pitchFamily="34" charset="0"/>
              </a:rPr>
              <a:t>Deduction and hypothesis</a:t>
            </a:r>
            <a:endParaRPr lang="en-IN" sz="2400" b="0" strike="noStrike" spc="-1" dirty="0">
              <a:latin typeface="Calibri" panose="020F0502020204030204" pitchFamily="34" charset="0"/>
              <a:cs typeface="Calibri" panose="020F0502020204030204" pitchFamily="34" charset="0"/>
            </a:endParaRPr>
          </a:p>
          <a:p>
            <a:pPr marL="609480" indent="-608760">
              <a:lnSpc>
                <a:spcPct val="100000"/>
              </a:lnSpc>
              <a:buClr>
                <a:srgbClr val="000000"/>
              </a:buClr>
              <a:buFont typeface="StarSymbol"/>
              <a:buAutoNum type="arabicPeriod"/>
            </a:pPr>
            <a:r>
              <a:rPr lang="en-IE" sz="2400" b="1" strike="noStrike" spc="-1" dirty="0">
                <a:solidFill>
                  <a:srgbClr val="000000"/>
                </a:solidFill>
                <a:latin typeface="Calibri" panose="020F0502020204030204" pitchFamily="34" charset="0"/>
                <a:ea typeface="DejaVu Sans"/>
                <a:cs typeface="Calibri" panose="020F0502020204030204" pitchFamily="34" charset="0"/>
              </a:rPr>
              <a:t>Recommendation</a:t>
            </a:r>
            <a:endParaRPr lang="en-IN" sz="2400" b="0" strike="noStrike" spc="-1" dirty="0">
              <a:latin typeface="Calibri" panose="020F0502020204030204" pitchFamily="34" charset="0"/>
              <a:cs typeface="Calibri" panose="020F0502020204030204" pitchFamily="34" charset="0"/>
            </a:endParaRPr>
          </a:p>
        </p:txBody>
      </p:sp>
      <p:sp>
        <p:nvSpPr>
          <p:cNvPr id="162" name="CustomShape 5"/>
          <p:cNvSpPr/>
          <p:nvPr/>
        </p:nvSpPr>
        <p:spPr>
          <a:xfrm>
            <a:off x="990720" y="5410080"/>
            <a:ext cx="7390800" cy="829543"/>
          </a:xfrm>
          <a:prstGeom prst="rect">
            <a:avLst/>
          </a:prstGeom>
          <a:noFill/>
          <a:ln w="0">
            <a:solidFill>
              <a:srgbClr val="000099"/>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0" strike="noStrike" spc="-1">
                <a:solidFill>
                  <a:srgbClr val="000000"/>
                </a:solidFill>
                <a:latin typeface="Calibri"/>
                <a:ea typeface="DejaVu Sans"/>
              </a:rPr>
              <a:t>Provide</a:t>
            </a:r>
            <a:endParaRPr lang="en-IN" sz="2400" b="0" strike="noStrike" spc="-1">
              <a:latin typeface="Arial"/>
            </a:endParaRPr>
          </a:p>
          <a:p>
            <a:pPr>
              <a:lnSpc>
                <a:spcPct val="100000"/>
              </a:lnSpc>
            </a:pPr>
            <a:r>
              <a:rPr lang="en-US" sz="2400" b="0" strike="noStrike" spc="-1">
                <a:solidFill>
                  <a:srgbClr val="000000"/>
                </a:solidFill>
                <a:latin typeface="Calibri"/>
                <a:ea typeface="DejaVu Sans"/>
              </a:rPr>
              <a:t>a </a:t>
            </a:r>
            <a:r>
              <a:rPr lang="en-US" sz="2400" b="1" strike="noStrike" spc="-1">
                <a:solidFill>
                  <a:srgbClr val="000000"/>
                </a:solidFill>
                <a:latin typeface="Calibri"/>
                <a:ea typeface="DejaVu Sans"/>
              </a:rPr>
              <a:t>commentary</a:t>
            </a:r>
            <a:r>
              <a:rPr lang="en-US" sz="2400" b="0" strike="noStrike" spc="-1">
                <a:solidFill>
                  <a:srgbClr val="000000"/>
                </a:solidFill>
                <a:latin typeface="Calibri"/>
                <a:ea typeface="DejaVu Sans"/>
              </a:rPr>
              <a:t> and not a reiteration of the results</a:t>
            </a:r>
            <a:endParaRPr lang="en-IN" sz="2400" b="0" strike="noStrike" spc="-1">
              <a:latin typeface="Arial"/>
            </a:endParaRPr>
          </a:p>
        </p:txBody>
      </p:sp>
      <p:cxnSp>
        <p:nvCxnSpPr>
          <p:cNvPr id="7" name="Straight Connector 6">
            <a:extLst>
              <a:ext uri="{FF2B5EF4-FFF2-40B4-BE49-F238E27FC236}">
                <a16:creationId xmlns:a16="http://schemas.microsoft.com/office/drawing/2014/main" id="{48235A13-4557-2441-B093-2A9FD5E03688}"/>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D559D5A9-931A-CF4D-ABFF-5E49529FD2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9" name="Rectangle 8">
            <a:extLst>
              <a:ext uri="{FF2B5EF4-FFF2-40B4-BE49-F238E27FC236}">
                <a16:creationId xmlns:a16="http://schemas.microsoft.com/office/drawing/2014/main" id="{AE29DFB4-0A6F-1F4B-9BB4-7AAF04B599A5}"/>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10" name="Rectangle 9">
            <a:extLst>
              <a:ext uri="{FF2B5EF4-FFF2-40B4-BE49-F238E27FC236}">
                <a16:creationId xmlns:a16="http://schemas.microsoft.com/office/drawing/2014/main" id="{B050E8C1-A8DE-644F-9D95-A4B7F36A8ECD}"/>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188AE07-F5CB-390B-C200-ED096715F12A}"/>
                  </a:ext>
                </a:extLst>
              </p14:cNvPr>
              <p14:cNvContentPartPr/>
              <p14:nvPr/>
            </p14:nvContentPartPr>
            <p14:xfrm>
              <a:off x="328680" y="1687680"/>
              <a:ext cx="6499440" cy="4618440"/>
            </p14:xfrm>
          </p:contentPart>
        </mc:Choice>
        <mc:Fallback xmlns="">
          <p:pic>
            <p:nvPicPr>
              <p:cNvPr id="2" name="Ink 1">
                <a:extLst>
                  <a:ext uri="{FF2B5EF4-FFF2-40B4-BE49-F238E27FC236}">
                    <a16:creationId xmlns:a16="http://schemas.microsoft.com/office/drawing/2014/main" id="{5188AE07-F5CB-390B-C200-ED096715F12A}"/>
                  </a:ext>
                </a:extLst>
              </p:cNvPr>
              <p:cNvPicPr/>
              <p:nvPr/>
            </p:nvPicPr>
            <p:blipFill>
              <a:blip r:embed="rId4"/>
              <a:stretch>
                <a:fillRect/>
              </a:stretch>
            </p:blipFill>
            <p:spPr>
              <a:xfrm>
                <a:off x="312480" y="1671480"/>
                <a:ext cx="6531840" cy="4650840"/>
              </a:xfrm>
              <a:prstGeom prst="rect">
                <a:avLst/>
              </a:prstGeom>
            </p:spPr>
          </p:pic>
        </mc:Fallback>
      </mc:AlternateContent>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checkerboard(across)">
                                      <p:cBhvr additive="repl">
                                        <p:cTn id="7" dur="500"/>
                                        <p:tgtEl>
                                          <p:spTgt spid="1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1">
                                            <p:txEl>
                                              <p:pRg st="1" end="1"/>
                                            </p:txEl>
                                          </p:spTgt>
                                        </p:tgtEl>
                                        <p:attrNameLst>
                                          <p:attrName>style.visibility</p:attrName>
                                        </p:attrNameLst>
                                      </p:cBhvr>
                                      <p:to>
                                        <p:strVal val="visible"/>
                                      </p:to>
                                    </p:set>
                                    <p:animEffect transition="in" filter="checkerboard(across)">
                                      <p:cBhvr additive="repl">
                                        <p:cTn id="12" dur="500"/>
                                        <p:tgtEl>
                                          <p:spTgt spid="1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animEffect transition="in" filter="checkerboard(across)">
                                      <p:cBhvr additive="repl">
                                        <p:cTn id="17" dur="500"/>
                                        <p:tgtEl>
                                          <p:spTgt spid="1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1">
                                            <p:txEl>
                                              <p:pRg st="3" end="3"/>
                                            </p:txEl>
                                          </p:spTgt>
                                        </p:tgtEl>
                                        <p:attrNameLst>
                                          <p:attrName>style.visibility</p:attrName>
                                        </p:attrNameLst>
                                      </p:cBhvr>
                                      <p:to>
                                        <p:strVal val="visible"/>
                                      </p:to>
                                    </p:set>
                                    <p:animEffect transition="in" filter="checkerboard(across)">
                                      <p:cBhvr additive="repl">
                                        <p:cTn id="22" dur="500"/>
                                        <p:tgtEl>
                                          <p:spTgt spid="1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61">
                                            <p:txEl>
                                              <p:pRg st="4" end="4"/>
                                            </p:txEl>
                                          </p:spTgt>
                                        </p:tgtEl>
                                        <p:attrNameLst>
                                          <p:attrName>style.visibility</p:attrName>
                                        </p:attrNameLst>
                                      </p:cBhvr>
                                      <p:to>
                                        <p:strVal val="visible"/>
                                      </p:to>
                                    </p:set>
                                    <p:animEffect transition="in" filter="checkerboard(across)">
                                      <p:cBhvr additive="repl">
                                        <p:cTn id="27" dur="500"/>
                                        <p:tgtEl>
                                          <p:spTgt spid="1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61">
                                            <p:txEl>
                                              <p:pRg st="5" end="5"/>
                                            </p:txEl>
                                          </p:spTgt>
                                        </p:tgtEl>
                                        <p:attrNameLst>
                                          <p:attrName>style.visibility</p:attrName>
                                        </p:attrNameLst>
                                      </p:cBhvr>
                                      <p:to>
                                        <p:strVal val="visible"/>
                                      </p:to>
                                    </p:set>
                                    <p:animEffect transition="in" filter="checkerboard(across)">
                                      <p:cBhvr additive="repl">
                                        <p:cTn id="32" dur="500"/>
                                        <p:tgtEl>
                                          <p:spTgt spid="16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 calcmode="lin" valueType="num">
                                      <p:cBhvr additive="repl">
                                        <p:cTn id="37" dur="500" fill="hold"/>
                                        <p:tgtEl>
                                          <p:spTgt spid="162"/>
                                        </p:tgtEl>
                                        <p:attrNameLst>
                                          <p:attrName>ppt_x</p:attrName>
                                        </p:attrNameLst>
                                      </p:cBhvr>
                                      <p:tavLst>
                                        <p:tav tm="0">
                                          <p:val>
                                            <p:strVal val="#ppt_x"/>
                                          </p:val>
                                        </p:tav>
                                        <p:tav tm="100000">
                                          <p:val>
                                            <p:strVal val="#ppt_x"/>
                                          </p:val>
                                        </p:tav>
                                      </p:tavLst>
                                    </p:anim>
                                    <p:anim calcmode="lin" valueType="num">
                                      <p:cBhvr additive="repl">
                                        <p:cTn id="38"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3"/>
          <p:cNvSpPr/>
          <p:nvPr/>
        </p:nvSpPr>
        <p:spPr>
          <a:xfrm>
            <a:off x="304920" y="1295280"/>
            <a:ext cx="6416514" cy="495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561"/>
              </a:spcBef>
              <a:buClr>
                <a:srgbClr val="000000"/>
              </a:buClr>
              <a:buFont typeface="Arial"/>
              <a:buChar char="•"/>
            </a:pPr>
            <a:r>
              <a:rPr lang="en-US" sz="2400" b="0" strike="noStrike" spc="-1" dirty="0">
                <a:solidFill>
                  <a:srgbClr val="000000"/>
                </a:solidFill>
                <a:latin typeface="Calibri" panose="020F0502020204030204" pitchFamily="34" charset="0"/>
                <a:ea typeface="DejaVu Sans"/>
                <a:cs typeface="Calibri" panose="020F0502020204030204" pitchFamily="34" charset="0"/>
              </a:rPr>
              <a:t>Begin by briefly </a:t>
            </a:r>
            <a:r>
              <a:rPr lang="en-US" sz="2400" b="1" strike="noStrike" spc="-1" dirty="0">
                <a:solidFill>
                  <a:srgbClr val="000000"/>
                </a:solidFill>
                <a:latin typeface="Calibri" panose="020F0502020204030204" pitchFamily="34" charset="0"/>
                <a:ea typeface="DejaVu Sans"/>
                <a:cs typeface="Calibri" panose="020F0502020204030204" pitchFamily="34" charset="0"/>
              </a:rPr>
              <a:t>summarizin</a:t>
            </a:r>
            <a:r>
              <a:rPr lang="en-US" sz="2400" b="0" strike="noStrike" spc="-1" dirty="0">
                <a:solidFill>
                  <a:srgbClr val="000000"/>
                </a:solidFill>
                <a:latin typeface="Calibri" panose="020F0502020204030204" pitchFamily="34" charset="0"/>
                <a:ea typeface="DejaVu Sans"/>
                <a:cs typeface="Calibri" panose="020F0502020204030204" pitchFamily="34" charset="0"/>
              </a:rPr>
              <a:t>g the previous chapters, then discuss what you found.</a:t>
            </a:r>
            <a:endParaRPr lang="en-IN" sz="2400" b="0" strike="noStrike" spc="-1" dirty="0">
              <a:latin typeface="Calibri" panose="020F0502020204030204" pitchFamily="34" charset="0"/>
              <a:cs typeface="Calibri" panose="020F0502020204030204" pitchFamily="34" charset="0"/>
            </a:endParaRPr>
          </a:p>
          <a:p>
            <a:pPr marL="343080" indent="-342360">
              <a:lnSpc>
                <a:spcPct val="100000"/>
              </a:lnSpc>
              <a:spcBef>
                <a:spcPts val="561"/>
              </a:spcBef>
              <a:tabLst>
                <a:tab pos="0" algn="l"/>
              </a:tabLst>
            </a:pPr>
            <a:r>
              <a:rPr lang="en-US" sz="2400" b="0" strike="noStrike" spc="-1" dirty="0">
                <a:solidFill>
                  <a:srgbClr val="000000"/>
                </a:solidFill>
                <a:latin typeface="Calibri" panose="020F0502020204030204" pitchFamily="34" charset="0"/>
                <a:ea typeface="DejaVu Sans"/>
                <a:cs typeface="Calibri" panose="020F0502020204030204" pitchFamily="34" charset="0"/>
              </a:rPr>
              <a:t> </a:t>
            </a:r>
            <a:endParaRPr lang="en-IN" sz="2400" b="0" strike="noStrike" spc="-1" dirty="0">
              <a:latin typeface="Calibri" panose="020F0502020204030204" pitchFamily="34" charset="0"/>
              <a:cs typeface="Calibri" panose="020F0502020204030204" pitchFamily="34" charset="0"/>
            </a:endParaRPr>
          </a:p>
          <a:p>
            <a:pPr marL="343080" indent="-342360">
              <a:lnSpc>
                <a:spcPct val="100000"/>
              </a:lnSpc>
              <a:spcBef>
                <a:spcPts val="561"/>
              </a:spcBef>
              <a:buClr>
                <a:srgbClr val="000000"/>
              </a:buClr>
              <a:buFont typeface="Arial"/>
              <a:buChar char="•"/>
              <a:tabLst>
                <a:tab pos="0" algn="l"/>
              </a:tabLst>
            </a:pPr>
            <a:r>
              <a:rPr lang="en-US" sz="2400" b="0" strike="noStrike" spc="-1" dirty="0">
                <a:solidFill>
                  <a:srgbClr val="000000"/>
                </a:solidFill>
                <a:latin typeface="Calibri" panose="020F0502020204030204" pitchFamily="34" charset="0"/>
                <a:ea typeface="DejaVu Sans"/>
                <a:cs typeface="Calibri" panose="020F0502020204030204" pitchFamily="34" charset="0"/>
              </a:rPr>
              <a:t>Provide meaningful </a:t>
            </a:r>
            <a:r>
              <a:rPr lang="en-US" sz="2400" b="1" strike="noStrike" spc="-1" dirty="0">
                <a:solidFill>
                  <a:srgbClr val="000000"/>
                </a:solidFill>
                <a:latin typeface="Calibri" panose="020F0502020204030204" pitchFamily="34" charset="0"/>
                <a:ea typeface="DejaVu Sans"/>
                <a:cs typeface="Calibri" panose="020F0502020204030204" pitchFamily="34" charset="0"/>
              </a:rPr>
              <a:t>answers</a:t>
            </a:r>
            <a:r>
              <a:rPr lang="en-US" sz="2400" b="0" strike="noStrike" spc="-1" dirty="0">
                <a:solidFill>
                  <a:srgbClr val="000000"/>
                </a:solidFill>
                <a:latin typeface="Calibri" panose="020F0502020204030204" pitchFamily="34" charset="0"/>
                <a:ea typeface="DejaVu Sans"/>
                <a:cs typeface="Calibri" panose="020F0502020204030204" pitchFamily="34" charset="0"/>
              </a:rPr>
              <a:t> to the question</a:t>
            </a:r>
            <a:endParaRPr lang="en-IN" sz="2400" b="0" strike="noStrike" spc="-1" dirty="0">
              <a:latin typeface="Calibri" panose="020F0502020204030204" pitchFamily="34" charset="0"/>
              <a:cs typeface="Calibri" panose="020F0502020204030204" pitchFamily="34" charset="0"/>
            </a:endParaRPr>
          </a:p>
          <a:p>
            <a:pPr marL="343080" indent="-342360">
              <a:lnSpc>
                <a:spcPct val="100000"/>
              </a:lnSpc>
              <a:spcBef>
                <a:spcPts val="561"/>
              </a:spcBef>
              <a:tabLst>
                <a:tab pos="0" algn="l"/>
              </a:tabLst>
            </a:pPr>
            <a:endParaRPr lang="en-IN" sz="2400" b="0" strike="noStrike" spc="-1" dirty="0">
              <a:latin typeface="Calibri" panose="020F0502020204030204" pitchFamily="34" charset="0"/>
              <a:cs typeface="Calibri" panose="020F0502020204030204" pitchFamily="34" charset="0"/>
            </a:endParaRPr>
          </a:p>
          <a:p>
            <a:pPr marL="343080" indent="-342360">
              <a:lnSpc>
                <a:spcPct val="100000"/>
              </a:lnSpc>
              <a:spcBef>
                <a:spcPts val="561"/>
              </a:spcBef>
              <a:buClr>
                <a:srgbClr val="000000"/>
              </a:buClr>
              <a:buFont typeface="Arial"/>
              <a:buChar char="•"/>
              <a:tabLst>
                <a:tab pos="0" algn="l"/>
              </a:tabLst>
            </a:pPr>
            <a:r>
              <a:rPr lang="en-US" sz="2400" b="0" strike="noStrike" spc="-1" dirty="0">
                <a:solidFill>
                  <a:srgbClr val="000000"/>
                </a:solidFill>
                <a:latin typeface="Calibri" panose="020F0502020204030204" pitchFamily="34" charset="0"/>
                <a:ea typeface="DejaVu Sans"/>
                <a:cs typeface="Calibri" panose="020F0502020204030204" pitchFamily="34" charset="0"/>
              </a:rPr>
              <a:t>Interpret </a:t>
            </a:r>
            <a:r>
              <a:rPr lang="en-US" sz="2400" b="1" strike="noStrike" spc="-1" dirty="0">
                <a:solidFill>
                  <a:srgbClr val="000000"/>
                </a:solidFill>
                <a:latin typeface="Calibri" panose="020F0502020204030204" pitchFamily="34" charset="0"/>
                <a:ea typeface="DejaVu Sans"/>
                <a:cs typeface="Calibri" panose="020F0502020204030204" pitchFamily="34" charset="0"/>
              </a:rPr>
              <a:t>objectively </a:t>
            </a:r>
            <a:r>
              <a:rPr lang="en-US" sz="2400" b="0" strike="noStrike" spc="-1" dirty="0">
                <a:solidFill>
                  <a:srgbClr val="000000"/>
                </a:solidFill>
                <a:latin typeface="Calibri" panose="020F0502020204030204" pitchFamily="34" charset="0"/>
                <a:ea typeface="DejaVu Sans"/>
                <a:cs typeface="Calibri" panose="020F0502020204030204" pitchFamily="34" charset="0"/>
              </a:rPr>
              <a:t>and </a:t>
            </a:r>
            <a:r>
              <a:rPr lang="en-US" sz="2400" b="1" strike="noStrike" spc="-1" dirty="0">
                <a:solidFill>
                  <a:srgbClr val="000000"/>
                </a:solidFill>
                <a:latin typeface="Calibri" panose="020F0502020204030204" pitchFamily="34" charset="0"/>
                <a:ea typeface="DejaVu Sans"/>
                <a:cs typeface="Calibri" panose="020F0502020204030204" pitchFamily="34" charset="0"/>
              </a:rPr>
              <a:t>subjectively</a:t>
            </a:r>
            <a:r>
              <a:rPr lang="en-US" sz="2400" b="0" strike="noStrike" spc="-1" dirty="0">
                <a:solidFill>
                  <a:srgbClr val="000000"/>
                </a:solidFill>
                <a:latin typeface="Calibri" panose="020F0502020204030204" pitchFamily="34" charset="0"/>
                <a:ea typeface="DejaVu Sans"/>
                <a:cs typeface="Calibri" panose="020F0502020204030204" pitchFamily="34" charset="0"/>
              </a:rPr>
              <a:t> and to </a:t>
            </a:r>
            <a:r>
              <a:rPr lang="en-US" sz="2400" b="1" strike="noStrike" spc="-1" dirty="0">
                <a:solidFill>
                  <a:srgbClr val="000000"/>
                </a:solidFill>
                <a:latin typeface="Calibri" panose="020F0502020204030204" pitchFamily="34" charset="0"/>
                <a:ea typeface="DejaVu Sans"/>
                <a:cs typeface="Calibri" panose="020F0502020204030204" pitchFamily="34" charset="0"/>
              </a:rPr>
              <a:t>make references </a:t>
            </a:r>
            <a:r>
              <a:rPr lang="en-US" sz="2400" b="0" strike="noStrike" spc="-1" dirty="0">
                <a:solidFill>
                  <a:srgbClr val="000000"/>
                </a:solidFill>
                <a:latin typeface="Calibri" panose="020F0502020204030204" pitchFamily="34" charset="0"/>
                <a:ea typeface="DejaVu Sans"/>
                <a:cs typeface="Calibri" panose="020F0502020204030204" pitchFamily="34" charset="0"/>
              </a:rPr>
              <a:t>to what others have said on the subject. </a:t>
            </a:r>
            <a:endParaRPr lang="en-IN" sz="2400" b="0" strike="noStrike" spc="-1" dirty="0">
              <a:latin typeface="Calibri" panose="020F0502020204030204" pitchFamily="34" charset="0"/>
              <a:cs typeface="Calibri" panose="020F0502020204030204" pitchFamily="34" charset="0"/>
            </a:endParaRPr>
          </a:p>
          <a:p>
            <a:pPr>
              <a:lnSpc>
                <a:spcPct val="100000"/>
              </a:lnSpc>
              <a:spcBef>
                <a:spcPts val="561"/>
              </a:spcBef>
              <a:tabLst>
                <a:tab pos="0" algn="l"/>
              </a:tabLst>
            </a:pPr>
            <a:endParaRPr lang="en-IN" sz="2400" b="0" strike="noStrike" spc="-1" dirty="0">
              <a:latin typeface="Calibri" panose="020F0502020204030204" pitchFamily="34" charset="0"/>
              <a:cs typeface="Calibri" panose="020F0502020204030204" pitchFamily="34" charset="0"/>
            </a:endParaRPr>
          </a:p>
          <a:p>
            <a:pPr marL="343080" indent="-342360">
              <a:lnSpc>
                <a:spcPct val="100000"/>
              </a:lnSpc>
              <a:spcBef>
                <a:spcPts val="561"/>
              </a:spcBef>
              <a:buClr>
                <a:srgbClr val="000000"/>
              </a:buClr>
              <a:buFont typeface="Arial"/>
              <a:buChar char="•"/>
              <a:tabLst>
                <a:tab pos="0" algn="l"/>
              </a:tabLst>
            </a:pPr>
            <a:r>
              <a:rPr lang="en-US" sz="2400" b="0" strike="noStrike" spc="-1" dirty="0">
                <a:solidFill>
                  <a:srgbClr val="000000"/>
                </a:solidFill>
                <a:latin typeface="Calibri" panose="020F0502020204030204" pitchFamily="34" charset="0"/>
                <a:ea typeface="DejaVu Sans"/>
                <a:cs typeface="Calibri" panose="020F0502020204030204" pitchFamily="34" charset="0"/>
              </a:rPr>
              <a:t>Make sure that every </a:t>
            </a:r>
            <a:r>
              <a:rPr lang="en-US" sz="2400" b="1" strike="noStrike" spc="-1" dirty="0">
                <a:solidFill>
                  <a:srgbClr val="000000"/>
                </a:solidFill>
                <a:latin typeface="Calibri" panose="020F0502020204030204" pitchFamily="34" charset="0"/>
                <a:ea typeface="DejaVu Sans"/>
                <a:cs typeface="Calibri" panose="020F0502020204030204" pitchFamily="34" charset="0"/>
              </a:rPr>
              <a:t>conclusion</a:t>
            </a:r>
            <a:r>
              <a:rPr lang="en-US" sz="2400" b="0" strike="noStrike" spc="-1" dirty="0">
                <a:solidFill>
                  <a:srgbClr val="000000"/>
                </a:solidFill>
                <a:latin typeface="Calibri" panose="020F0502020204030204" pitchFamily="34" charset="0"/>
                <a:ea typeface="DejaVu Sans"/>
                <a:cs typeface="Calibri" panose="020F0502020204030204" pitchFamily="34" charset="0"/>
              </a:rPr>
              <a:t> you draw is </a:t>
            </a:r>
            <a:r>
              <a:rPr lang="en-US" sz="2400" b="1" strike="noStrike" spc="-1" dirty="0">
                <a:solidFill>
                  <a:srgbClr val="000000"/>
                </a:solidFill>
                <a:latin typeface="Calibri" panose="020F0502020204030204" pitchFamily="34" charset="0"/>
                <a:ea typeface="DejaVu Sans"/>
                <a:cs typeface="Calibri" panose="020F0502020204030204" pitchFamily="34" charset="0"/>
              </a:rPr>
              <a:t>defensible</a:t>
            </a:r>
            <a:r>
              <a:rPr lang="en-US" sz="2400" b="0" strike="noStrike" spc="-1" dirty="0">
                <a:solidFill>
                  <a:srgbClr val="000000"/>
                </a:solidFill>
                <a:latin typeface="Calibri" panose="020F0502020204030204" pitchFamily="34" charset="0"/>
                <a:ea typeface="DejaVu Sans"/>
                <a:cs typeface="Calibri" panose="020F0502020204030204" pitchFamily="34" charset="0"/>
              </a:rPr>
              <a:t> and not just your own personal opinion. </a:t>
            </a:r>
            <a:endParaRPr lang="en-IN" sz="2400" b="0" strike="noStrike" spc="-1" dirty="0">
              <a:latin typeface="Calibri" panose="020F0502020204030204" pitchFamily="34" charset="0"/>
              <a:cs typeface="Calibri" panose="020F0502020204030204" pitchFamily="34" charset="0"/>
            </a:endParaRPr>
          </a:p>
          <a:p>
            <a:pPr>
              <a:lnSpc>
                <a:spcPct val="100000"/>
              </a:lnSpc>
              <a:spcBef>
                <a:spcPts val="561"/>
              </a:spcBef>
              <a:tabLst>
                <a:tab pos="0" algn="l"/>
              </a:tabLst>
            </a:pPr>
            <a:endParaRPr lang="en-IN" sz="2400" b="0" strike="noStrike" spc="-1" dirty="0">
              <a:latin typeface="Calibri" panose="020F0502020204030204" pitchFamily="34" charset="0"/>
              <a:cs typeface="Calibri" panose="020F0502020204030204" pitchFamily="34" charset="0"/>
            </a:endParaRPr>
          </a:p>
          <a:p>
            <a:pPr>
              <a:lnSpc>
                <a:spcPct val="100000"/>
              </a:lnSpc>
              <a:spcBef>
                <a:spcPts val="561"/>
              </a:spcBef>
              <a:tabLst>
                <a:tab pos="0" algn="l"/>
              </a:tabLst>
            </a:pPr>
            <a:endParaRPr lang="en-IN" sz="2400" b="0" strike="noStrike" spc="-1"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34B104F-8D9C-1B49-AC9C-3E6BB8197D7A}"/>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9F95913-CDA5-C44D-8BB1-4E5DA9D4D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F7FDE9C3-7DFD-104B-8E26-13A9FDF4C300}"/>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7E9B40D8-5EC5-4D4C-87A0-304022729A65}"/>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8FD655B-C8DE-A308-ECE8-B9A25D935722}"/>
                  </a:ext>
                </a:extLst>
              </p14:cNvPr>
              <p14:cNvContentPartPr/>
              <p14:nvPr/>
            </p14:nvContentPartPr>
            <p14:xfrm>
              <a:off x="676080" y="1737000"/>
              <a:ext cx="7324560" cy="4620960"/>
            </p14:xfrm>
          </p:contentPart>
        </mc:Choice>
        <mc:Fallback xmlns="">
          <p:pic>
            <p:nvPicPr>
              <p:cNvPr id="2" name="Ink 1">
                <a:extLst>
                  <a:ext uri="{FF2B5EF4-FFF2-40B4-BE49-F238E27FC236}">
                    <a16:creationId xmlns:a16="http://schemas.microsoft.com/office/drawing/2014/main" id="{88FD655B-C8DE-A308-ECE8-B9A25D935722}"/>
                  </a:ext>
                </a:extLst>
              </p:cNvPr>
              <p:cNvPicPr/>
              <p:nvPr/>
            </p:nvPicPr>
            <p:blipFill>
              <a:blip r:embed="rId4"/>
              <a:stretch>
                <a:fillRect/>
              </a:stretch>
            </p:blipFill>
            <p:spPr>
              <a:xfrm>
                <a:off x="659880" y="1720800"/>
                <a:ext cx="7356960" cy="465336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3"/>
          <p:cNvSpPr/>
          <p:nvPr/>
        </p:nvSpPr>
        <p:spPr>
          <a:xfrm>
            <a:off x="304920" y="1295280"/>
            <a:ext cx="7449667" cy="495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1280" indent="-340560" algn="just">
              <a:lnSpc>
                <a:spcPct val="100000"/>
              </a:lnSpc>
              <a:tabLst>
                <a:tab pos="0" algn="l"/>
              </a:tabLst>
            </a:pPr>
            <a:r>
              <a:rPr lang="en-US" sz="2400" b="0" strike="noStrike" spc="-1" dirty="0">
                <a:solidFill>
                  <a:srgbClr val="000000"/>
                </a:solidFill>
                <a:latin typeface="Calibri" panose="020F0502020204030204" pitchFamily="34" charset="0"/>
                <a:ea typeface="DejaVu Sans"/>
                <a:cs typeface="Calibri" panose="020F0502020204030204" pitchFamily="34" charset="0"/>
              </a:rPr>
              <a:t>•	It addresses the </a:t>
            </a:r>
            <a:r>
              <a:rPr lang="en-US" sz="2400" b="1" strike="noStrike" spc="-1" dirty="0">
                <a:solidFill>
                  <a:srgbClr val="000000"/>
                </a:solidFill>
                <a:latin typeface="Calibri" panose="020F0502020204030204" pitchFamily="34" charset="0"/>
                <a:ea typeface="DejaVu Sans"/>
                <a:cs typeface="Calibri" panose="020F0502020204030204" pitchFamily="34" charset="0"/>
              </a:rPr>
              <a:t>meaning</a:t>
            </a:r>
            <a:r>
              <a:rPr lang="en-US" sz="2400" b="0" strike="noStrike" spc="-1" dirty="0">
                <a:solidFill>
                  <a:srgbClr val="000000"/>
                </a:solidFill>
                <a:latin typeface="Calibri" panose="020F0502020204030204" pitchFamily="34" charset="0"/>
                <a:ea typeface="DejaVu Sans"/>
                <a:cs typeface="Calibri" panose="020F0502020204030204" pitchFamily="34" charset="0"/>
              </a:rPr>
              <a:t> of your findings.</a:t>
            </a:r>
            <a:endParaRPr lang="en-IN" sz="2400" b="0" strike="noStrike" spc="-1" dirty="0">
              <a:latin typeface="Calibri" panose="020F0502020204030204" pitchFamily="34" charset="0"/>
              <a:cs typeface="Calibri" panose="020F0502020204030204" pitchFamily="34" charset="0"/>
            </a:endParaRPr>
          </a:p>
          <a:p>
            <a:pPr marL="341280" indent="-340560" algn="just">
              <a:lnSpc>
                <a:spcPct val="100000"/>
              </a:lnSpc>
              <a:tabLst>
                <a:tab pos="0" algn="l"/>
              </a:tabLst>
            </a:pPr>
            <a:endParaRPr lang="en-IN" sz="2400" b="0" strike="noStrike" spc="-1" dirty="0">
              <a:latin typeface="Calibri" panose="020F0502020204030204" pitchFamily="34" charset="0"/>
              <a:cs typeface="Calibri" panose="020F0502020204030204" pitchFamily="34" charset="0"/>
            </a:endParaRPr>
          </a:p>
          <a:p>
            <a:pPr marL="341280" indent="-340560" algn="just">
              <a:lnSpc>
                <a:spcPct val="100000"/>
              </a:lnSpc>
              <a:tabLst>
                <a:tab pos="0" algn="l"/>
              </a:tabLst>
            </a:pPr>
            <a:r>
              <a:rPr lang="en-US" sz="2400" b="0" strike="noStrike" spc="-1" dirty="0">
                <a:solidFill>
                  <a:srgbClr val="000000"/>
                </a:solidFill>
                <a:latin typeface="Calibri" panose="020F0502020204030204" pitchFamily="34" charset="0"/>
                <a:ea typeface="DejaVu Sans"/>
                <a:cs typeface="Calibri" panose="020F0502020204030204" pitchFamily="34" charset="0"/>
              </a:rPr>
              <a:t>•	In some cases, when </a:t>
            </a:r>
            <a:r>
              <a:rPr lang="en-US" sz="2400" b="0" strike="noStrike" spc="-1" dirty="0">
                <a:solidFill>
                  <a:srgbClr val="FF0000"/>
                </a:solidFill>
                <a:latin typeface="Calibri" panose="020F0502020204030204" pitchFamily="34" charset="0"/>
                <a:ea typeface="DejaVu Sans"/>
                <a:cs typeface="Calibri" panose="020F0502020204030204" pitchFamily="34" charset="0"/>
              </a:rPr>
              <a:t>your results are in the direction you predicted, </a:t>
            </a:r>
            <a:r>
              <a:rPr lang="en-US" sz="2400" b="0" strike="noStrike" spc="-1" dirty="0">
                <a:solidFill>
                  <a:srgbClr val="000000"/>
                </a:solidFill>
                <a:latin typeface="Calibri" panose="020F0502020204030204" pitchFamily="34" charset="0"/>
                <a:ea typeface="DejaVu Sans"/>
                <a:cs typeface="Calibri" panose="020F0502020204030204" pitchFamily="34" charset="0"/>
              </a:rPr>
              <a:t>this meaning was anticipated when the study was designed.</a:t>
            </a:r>
            <a:endParaRPr lang="en-IN" sz="2400" b="0" strike="noStrike" spc="-1" dirty="0">
              <a:latin typeface="Calibri" panose="020F0502020204030204" pitchFamily="34" charset="0"/>
              <a:cs typeface="Calibri" panose="020F0502020204030204" pitchFamily="34" charset="0"/>
            </a:endParaRPr>
          </a:p>
          <a:p>
            <a:pPr marL="341280" indent="-340560" algn="just">
              <a:lnSpc>
                <a:spcPct val="100000"/>
              </a:lnSpc>
              <a:tabLst>
                <a:tab pos="0" algn="l"/>
              </a:tabLst>
            </a:pPr>
            <a:endParaRPr lang="en-IN" sz="2400" b="0" strike="noStrike" spc="-1" dirty="0">
              <a:latin typeface="Calibri" panose="020F0502020204030204" pitchFamily="34" charset="0"/>
              <a:cs typeface="Calibri" panose="020F0502020204030204" pitchFamily="34" charset="0"/>
            </a:endParaRPr>
          </a:p>
          <a:p>
            <a:pPr marL="341280" indent="-340560" algn="just">
              <a:lnSpc>
                <a:spcPct val="100000"/>
              </a:lnSpc>
              <a:tabLst>
                <a:tab pos="0" algn="l"/>
              </a:tabLst>
            </a:pPr>
            <a:r>
              <a:rPr lang="en-US" sz="2400" b="0" strike="noStrike" spc="-1" dirty="0">
                <a:solidFill>
                  <a:srgbClr val="000000"/>
                </a:solidFill>
                <a:latin typeface="Calibri" panose="020F0502020204030204" pitchFamily="34" charset="0"/>
                <a:ea typeface="DejaVu Sans"/>
                <a:cs typeface="Calibri" panose="020F0502020204030204" pitchFamily="34" charset="0"/>
              </a:rPr>
              <a:t>•	In cases where </a:t>
            </a:r>
            <a:r>
              <a:rPr lang="en-US" sz="2400" b="0" strike="noStrike" spc="-1" dirty="0">
                <a:solidFill>
                  <a:schemeClr val="accent4">
                    <a:lumMod val="75000"/>
                  </a:schemeClr>
                </a:solidFill>
                <a:latin typeface="Calibri" panose="020F0502020204030204" pitchFamily="34" charset="0"/>
                <a:ea typeface="DejaVu Sans"/>
                <a:cs typeface="Calibri" panose="020F0502020204030204" pitchFamily="34" charset="0"/>
              </a:rPr>
              <a:t>the results are not all in the desired direction,</a:t>
            </a:r>
            <a:r>
              <a:rPr lang="en-US" sz="2400" b="0" strike="noStrike" spc="-1" dirty="0">
                <a:solidFill>
                  <a:srgbClr val="000000"/>
                </a:solidFill>
                <a:latin typeface="Calibri" panose="020F0502020204030204" pitchFamily="34" charset="0"/>
                <a:ea typeface="DejaVu Sans"/>
                <a:cs typeface="Calibri" panose="020F0502020204030204" pitchFamily="34" charset="0"/>
              </a:rPr>
              <a:t> researchers must explain why this was not the case.</a:t>
            </a:r>
            <a:endParaRPr lang="en-IN" sz="2400" b="0" strike="noStrike" spc="-1" dirty="0">
              <a:latin typeface="Calibri" panose="020F0502020204030204" pitchFamily="34" charset="0"/>
              <a:cs typeface="Calibri" panose="020F0502020204030204" pitchFamily="34" charset="0"/>
            </a:endParaRPr>
          </a:p>
          <a:p>
            <a:pPr marL="341280" indent="-340560" algn="just">
              <a:lnSpc>
                <a:spcPct val="100000"/>
              </a:lnSpc>
              <a:tabLst>
                <a:tab pos="0" algn="l"/>
              </a:tabLst>
            </a:pPr>
            <a:r>
              <a:rPr lang="en-US" sz="2400" b="0" strike="noStrike" spc="-1" dirty="0">
                <a:solidFill>
                  <a:srgbClr val="000000"/>
                </a:solidFill>
                <a:latin typeface="Calibri" panose="020F0502020204030204" pitchFamily="34" charset="0"/>
                <a:ea typeface="DejaVu Sans"/>
                <a:cs typeface="Calibri" panose="020F0502020204030204" pitchFamily="34" charset="0"/>
              </a:rPr>
              <a:t>	[Address sampling, measurement, and procedural issues as well as confounding variables ]</a:t>
            </a:r>
            <a:endParaRPr lang="en-IN" sz="2400" b="0" strike="noStrike" spc="-1"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01AAF5A0-8741-9C46-8A81-22C49B855CF8}"/>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C976A7D1-266A-AA43-B84A-B678A4C982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0B43B004-E54B-E643-BF52-4F6501A98DF3}"/>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 Interpretation and Findings</a:t>
            </a:r>
          </a:p>
        </p:txBody>
      </p:sp>
      <p:sp>
        <p:nvSpPr>
          <p:cNvPr id="8" name="Rectangle 7">
            <a:extLst>
              <a:ext uri="{FF2B5EF4-FFF2-40B4-BE49-F238E27FC236}">
                <a16:creationId xmlns:a16="http://schemas.microsoft.com/office/drawing/2014/main" id="{5F5E49D1-7BAE-F741-9B57-63579E50C861}"/>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F67772B-D8AF-2129-1083-0D5DEAAA52D3}"/>
                  </a:ext>
                </a:extLst>
              </p14:cNvPr>
              <p14:cNvContentPartPr/>
              <p14:nvPr/>
            </p14:nvContentPartPr>
            <p14:xfrm>
              <a:off x="911520" y="1724040"/>
              <a:ext cx="8187120" cy="3352320"/>
            </p14:xfrm>
          </p:contentPart>
        </mc:Choice>
        <mc:Fallback xmlns="">
          <p:pic>
            <p:nvPicPr>
              <p:cNvPr id="2" name="Ink 1">
                <a:extLst>
                  <a:ext uri="{FF2B5EF4-FFF2-40B4-BE49-F238E27FC236}">
                    <a16:creationId xmlns:a16="http://schemas.microsoft.com/office/drawing/2014/main" id="{5F67772B-D8AF-2129-1083-0D5DEAAA52D3}"/>
                  </a:ext>
                </a:extLst>
              </p:cNvPr>
              <p:cNvPicPr/>
              <p:nvPr/>
            </p:nvPicPr>
            <p:blipFill>
              <a:blip r:embed="rId4"/>
              <a:stretch>
                <a:fillRect/>
              </a:stretch>
            </p:blipFill>
            <p:spPr>
              <a:xfrm>
                <a:off x="895320" y="1707840"/>
                <a:ext cx="8219520" cy="3384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8">
                                            <p:txEl>
                                              <p:pRg st="2" end="2"/>
                                            </p:txEl>
                                          </p:spTgt>
                                        </p:tgtEl>
                                        <p:attrNameLst>
                                          <p:attrName>style.visibility</p:attrName>
                                        </p:attrNameLst>
                                      </p:cBhvr>
                                      <p:to>
                                        <p:strVal val="visible"/>
                                      </p:to>
                                    </p:set>
                                    <p:animEffect transition="in" filter="blinds(horizontal)">
                                      <p:cBhvr>
                                        <p:cTn id="7" dur="500"/>
                                        <p:tgtEl>
                                          <p:spTgt spid="16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8">
                                            <p:txEl>
                                              <p:pRg st="4" end="4"/>
                                            </p:txEl>
                                          </p:spTgt>
                                        </p:tgtEl>
                                        <p:attrNameLst>
                                          <p:attrName>style.visibility</p:attrName>
                                        </p:attrNameLst>
                                      </p:cBhvr>
                                      <p:to>
                                        <p:strVal val="visible"/>
                                      </p:to>
                                    </p:set>
                                    <p:animEffect transition="in" filter="blinds(horizontal)">
                                      <p:cBhvr>
                                        <p:cTn id="12" dur="500"/>
                                        <p:tgtEl>
                                          <p:spTgt spid="168">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68">
                                            <p:txEl>
                                              <p:pRg st="5" end="5"/>
                                            </p:txEl>
                                          </p:spTgt>
                                        </p:tgtEl>
                                        <p:attrNameLst>
                                          <p:attrName>style.visibility</p:attrName>
                                        </p:attrNameLst>
                                      </p:cBhvr>
                                      <p:to>
                                        <p:strVal val="visible"/>
                                      </p:to>
                                    </p:set>
                                    <p:animEffect transition="in" filter="blinds(horizontal)">
                                      <p:cBhvr>
                                        <p:cTn id="15" dur="500"/>
                                        <p:tgtEl>
                                          <p:spTgt spid="16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3"/>
          <p:cNvSpPr/>
          <p:nvPr/>
        </p:nvSpPr>
        <p:spPr>
          <a:xfrm>
            <a:off x="485919" y="2032957"/>
            <a:ext cx="7771680" cy="2590200"/>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400" b="1" strike="noStrike" spc="-1">
                <a:solidFill>
                  <a:srgbClr val="000000"/>
                </a:solidFill>
                <a:latin typeface="Calibri"/>
                <a:ea typeface="DejaVu Sans"/>
              </a:rPr>
              <a:t>1. </a:t>
            </a:r>
            <a:endParaRPr lang="en-IN" sz="4400" b="0" strike="noStrike" spc="-1">
              <a:latin typeface="Arial"/>
            </a:endParaRPr>
          </a:p>
          <a:p>
            <a:pPr>
              <a:lnSpc>
                <a:spcPct val="100000"/>
              </a:lnSpc>
            </a:pPr>
            <a:endParaRPr lang="en-IN" sz="4400" b="0" strike="noStrike" spc="-1">
              <a:latin typeface="Arial"/>
            </a:endParaRPr>
          </a:p>
          <a:p>
            <a:pPr>
              <a:lnSpc>
                <a:spcPct val="100000"/>
              </a:lnSpc>
            </a:pPr>
            <a:r>
              <a:rPr lang="en-US" sz="2800" b="0" strike="noStrike" spc="-1">
                <a:solidFill>
                  <a:srgbClr val="000000"/>
                </a:solidFill>
                <a:latin typeface="Calibri"/>
                <a:ea typeface="DejaVu Sans"/>
              </a:rPr>
              <a:t>Organize the Discussion from the </a:t>
            </a:r>
            <a:endParaRPr lang="en-IN" sz="2800" b="0" strike="noStrike" spc="-1">
              <a:latin typeface="Arial"/>
            </a:endParaRPr>
          </a:p>
          <a:p>
            <a:pPr>
              <a:lnSpc>
                <a:spcPct val="100000"/>
              </a:lnSpc>
            </a:pPr>
            <a:r>
              <a:rPr lang="en-US" sz="2800" b="1" strike="noStrike" spc="-1">
                <a:solidFill>
                  <a:srgbClr val="000000"/>
                </a:solidFill>
                <a:latin typeface="Calibri"/>
                <a:ea typeface="DejaVu Sans"/>
              </a:rPr>
              <a:t>specific to the general</a:t>
            </a:r>
            <a:r>
              <a:rPr lang="en-US" sz="2800" b="0" strike="noStrike" spc="-1">
                <a:solidFill>
                  <a:srgbClr val="000000"/>
                </a:solidFill>
                <a:latin typeface="Calibri"/>
                <a:ea typeface="DejaVu Sans"/>
              </a:rPr>
              <a:t>: </a:t>
            </a:r>
            <a:endParaRPr lang="en-IN" sz="2800" b="0" strike="noStrike" spc="-1">
              <a:latin typeface="Arial"/>
            </a:endParaRPr>
          </a:p>
          <a:p>
            <a:pPr>
              <a:lnSpc>
                <a:spcPct val="100000"/>
              </a:lnSpc>
            </a:pPr>
            <a:r>
              <a:rPr lang="en-US" sz="2800" b="0" strike="noStrike" spc="-1">
                <a:solidFill>
                  <a:srgbClr val="000000"/>
                </a:solidFill>
                <a:latin typeface="Calibri"/>
                <a:ea typeface="DejaVu Sans"/>
              </a:rPr>
              <a:t>your findings to the literature, to theory, to practice</a:t>
            </a:r>
            <a:endParaRPr lang="en-IN" sz="2800" b="0" strike="noStrike" spc="-1">
              <a:latin typeface="Arial"/>
            </a:endParaRPr>
          </a:p>
          <a:p>
            <a:pPr>
              <a:lnSpc>
                <a:spcPct val="100000"/>
              </a:lnSpc>
              <a:spcBef>
                <a:spcPts val="561"/>
              </a:spcBef>
            </a:pPr>
            <a:endParaRPr lang="en-IN" sz="2800" b="0" strike="noStrike" spc="-1">
              <a:latin typeface="Arial"/>
            </a:endParaRPr>
          </a:p>
        </p:txBody>
      </p:sp>
      <p:cxnSp>
        <p:nvCxnSpPr>
          <p:cNvPr id="5" name="Straight Connector 4">
            <a:extLst>
              <a:ext uri="{FF2B5EF4-FFF2-40B4-BE49-F238E27FC236}">
                <a16:creationId xmlns:a16="http://schemas.microsoft.com/office/drawing/2014/main" id="{6377876F-1E48-7041-BCEB-C10035BC3DC8}"/>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FF98B922-9162-8D4B-BA7F-B4C0985EA7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8C43F098-65EE-B04B-9F21-753F830E5C00}"/>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10 Tips for Discussion</a:t>
            </a:r>
          </a:p>
        </p:txBody>
      </p:sp>
      <p:sp>
        <p:nvSpPr>
          <p:cNvPr id="8" name="Rectangle 7">
            <a:extLst>
              <a:ext uri="{FF2B5EF4-FFF2-40B4-BE49-F238E27FC236}">
                <a16:creationId xmlns:a16="http://schemas.microsoft.com/office/drawing/2014/main" id="{C8E1F203-C51F-7B44-8DA3-D27008198374}"/>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6784382-958A-D3A5-5CD0-76AAC95EFAD1}"/>
                  </a:ext>
                </a:extLst>
              </p14:cNvPr>
              <p14:cNvContentPartPr/>
              <p14:nvPr/>
            </p14:nvContentPartPr>
            <p14:xfrm>
              <a:off x="678960" y="4302720"/>
              <a:ext cx="2088000" cy="98640"/>
            </p14:xfrm>
          </p:contentPart>
        </mc:Choice>
        <mc:Fallback xmlns="">
          <p:pic>
            <p:nvPicPr>
              <p:cNvPr id="2" name="Ink 1">
                <a:extLst>
                  <a:ext uri="{FF2B5EF4-FFF2-40B4-BE49-F238E27FC236}">
                    <a16:creationId xmlns:a16="http://schemas.microsoft.com/office/drawing/2014/main" id="{76784382-958A-D3A5-5CD0-76AAC95EFAD1}"/>
                  </a:ext>
                </a:extLst>
              </p:cNvPr>
              <p:cNvPicPr/>
              <p:nvPr/>
            </p:nvPicPr>
            <p:blipFill>
              <a:blip r:embed="rId4"/>
              <a:stretch>
                <a:fillRect/>
              </a:stretch>
            </p:blipFill>
            <p:spPr>
              <a:xfrm>
                <a:off x="662760" y="4286520"/>
                <a:ext cx="2120400" cy="1310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3"/>
          <p:cNvSpPr/>
          <p:nvPr/>
        </p:nvSpPr>
        <p:spPr>
          <a:xfrm>
            <a:off x="685800" y="1981080"/>
            <a:ext cx="7771680" cy="2590200"/>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strike="noStrike" spc="-1" dirty="0">
                <a:solidFill>
                  <a:srgbClr val="000000"/>
                </a:solidFill>
                <a:latin typeface="Calibri"/>
                <a:ea typeface="DejaVu Sans"/>
              </a:rPr>
              <a:t>2. </a:t>
            </a:r>
            <a:endParaRPr lang="en-IN" sz="2800" strike="noStrike" spc="-1" dirty="0">
              <a:latin typeface="Arial"/>
            </a:endParaRPr>
          </a:p>
          <a:p>
            <a:pPr>
              <a:lnSpc>
                <a:spcPct val="100000"/>
              </a:lnSpc>
            </a:pPr>
            <a:endParaRPr lang="en-IN" sz="4400" b="0" strike="noStrike" spc="-1" dirty="0">
              <a:latin typeface="Arial"/>
            </a:endParaRPr>
          </a:p>
          <a:p>
            <a:pPr>
              <a:lnSpc>
                <a:spcPct val="100000"/>
              </a:lnSpc>
            </a:pPr>
            <a:r>
              <a:rPr lang="en-US" sz="2800" b="0" strike="noStrike" spc="-1" dirty="0">
                <a:solidFill>
                  <a:srgbClr val="000000"/>
                </a:solidFill>
                <a:latin typeface="Calibri"/>
                <a:ea typeface="DejaVu Sans"/>
              </a:rPr>
              <a:t>Begin by </a:t>
            </a:r>
            <a:r>
              <a:rPr lang="en-US" sz="2800" b="1" strike="noStrike" spc="-1" dirty="0">
                <a:solidFill>
                  <a:srgbClr val="000000"/>
                </a:solidFill>
                <a:latin typeface="Calibri"/>
                <a:ea typeface="DejaVu Sans"/>
              </a:rPr>
              <a:t>re-stating the hypothesis </a:t>
            </a:r>
            <a:r>
              <a:rPr lang="en-US" sz="2800" b="0" strike="noStrike" spc="-1" dirty="0">
                <a:solidFill>
                  <a:srgbClr val="000000"/>
                </a:solidFill>
                <a:latin typeface="Calibri"/>
                <a:ea typeface="DejaVu Sans"/>
              </a:rPr>
              <a:t>you were testing and answering the questions posed in the introduction</a:t>
            </a:r>
            <a:endParaRPr lang="en-IN" sz="2800" b="0" strike="noStrike" spc="-1" dirty="0">
              <a:latin typeface="Arial"/>
            </a:endParaRPr>
          </a:p>
        </p:txBody>
      </p:sp>
      <p:cxnSp>
        <p:nvCxnSpPr>
          <p:cNvPr id="5" name="Straight Connector 4">
            <a:extLst>
              <a:ext uri="{FF2B5EF4-FFF2-40B4-BE49-F238E27FC236}">
                <a16:creationId xmlns:a16="http://schemas.microsoft.com/office/drawing/2014/main" id="{F856A00C-DCB2-3144-BEDA-E163024F3A76}"/>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CFA60BF7-F4AC-094A-BEB3-4253885B2D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9EC67B29-4114-5942-83AE-66995EBA647E}"/>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2EC38B62-7B66-DC4A-B6B0-71ACE59AC3B4}"/>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E9936A9-9350-EE1E-1609-07A112634348}"/>
                  </a:ext>
                </a:extLst>
              </p14:cNvPr>
              <p14:cNvContentPartPr/>
              <p14:nvPr/>
            </p14:nvContentPartPr>
            <p14:xfrm>
              <a:off x="2228760" y="2953080"/>
              <a:ext cx="3195360" cy="713160"/>
            </p14:xfrm>
          </p:contentPart>
        </mc:Choice>
        <mc:Fallback xmlns="">
          <p:pic>
            <p:nvPicPr>
              <p:cNvPr id="2" name="Ink 1">
                <a:extLst>
                  <a:ext uri="{FF2B5EF4-FFF2-40B4-BE49-F238E27FC236}">
                    <a16:creationId xmlns:a16="http://schemas.microsoft.com/office/drawing/2014/main" id="{9E9936A9-9350-EE1E-1609-07A112634348}"/>
                  </a:ext>
                </a:extLst>
              </p:cNvPr>
              <p:cNvPicPr/>
              <p:nvPr/>
            </p:nvPicPr>
            <p:blipFill>
              <a:blip r:embed="rId4"/>
              <a:stretch>
                <a:fillRect/>
              </a:stretch>
            </p:blipFill>
            <p:spPr>
              <a:xfrm>
                <a:off x="2212560" y="2936880"/>
                <a:ext cx="3227760" cy="74556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3"/>
          <p:cNvSpPr/>
          <p:nvPr/>
        </p:nvSpPr>
        <p:spPr>
          <a:xfrm>
            <a:off x="685800" y="1981080"/>
            <a:ext cx="7771680" cy="3580560"/>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dirty="0">
                <a:solidFill>
                  <a:srgbClr val="000000"/>
                </a:solidFill>
                <a:latin typeface="Calibri"/>
                <a:ea typeface="DejaVu Sans"/>
              </a:rPr>
              <a:t>3. </a:t>
            </a:r>
            <a:endParaRPr lang="en-IN" sz="2800" b="0" strike="noStrike" spc="-1" dirty="0">
              <a:latin typeface="Arial"/>
            </a:endParaRPr>
          </a:p>
          <a:p>
            <a:pPr>
              <a:lnSpc>
                <a:spcPct val="100000"/>
              </a:lnSpc>
            </a:pPr>
            <a:endParaRPr lang="en-IN" sz="4400" b="0" strike="noStrike" spc="-1" dirty="0">
              <a:latin typeface="Arial"/>
            </a:endParaRPr>
          </a:p>
          <a:p>
            <a:pPr marL="341280" indent="-340560">
              <a:lnSpc>
                <a:spcPct val="100000"/>
              </a:lnSpc>
              <a:buClr>
                <a:srgbClr val="000000"/>
              </a:buClr>
              <a:buFont typeface="Arial"/>
              <a:buChar char="•"/>
            </a:pPr>
            <a:r>
              <a:rPr lang="en-US" sz="2800" b="0" strike="noStrike" spc="-1" dirty="0">
                <a:solidFill>
                  <a:srgbClr val="000000"/>
                </a:solidFill>
                <a:latin typeface="Calibri"/>
                <a:ea typeface="DejaVu Sans"/>
              </a:rPr>
              <a:t>Explain how your results relate to expectations</a:t>
            </a:r>
            <a:endParaRPr lang="en-IN" sz="2800" b="0" strike="noStrike" spc="-1" dirty="0">
              <a:latin typeface="Arial"/>
            </a:endParaRPr>
          </a:p>
          <a:p>
            <a:pPr marL="341280" indent="-340560">
              <a:lnSpc>
                <a:spcPct val="100000"/>
              </a:lnSpc>
              <a:buClr>
                <a:srgbClr val="000000"/>
              </a:buClr>
              <a:buFont typeface="Arial"/>
              <a:buChar char="•"/>
            </a:pPr>
            <a:r>
              <a:rPr lang="en-US" sz="2800" b="0" strike="noStrike" spc="-1" dirty="0">
                <a:solidFill>
                  <a:srgbClr val="000000"/>
                </a:solidFill>
                <a:latin typeface="Calibri"/>
                <a:ea typeface="DejaVu Sans"/>
              </a:rPr>
              <a:t>Clearly state why they are acceptable and </a:t>
            </a:r>
            <a:endParaRPr lang="en-IN" sz="2800" b="0" strike="noStrike" spc="-1" dirty="0">
              <a:latin typeface="Arial"/>
            </a:endParaRPr>
          </a:p>
          <a:p>
            <a:pPr marL="341280" indent="-340560">
              <a:lnSpc>
                <a:spcPct val="100000"/>
              </a:lnSpc>
              <a:buClr>
                <a:srgbClr val="000000"/>
              </a:buClr>
              <a:buFont typeface="Arial"/>
              <a:buChar char="•"/>
            </a:pPr>
            <a:r>
              <a:rPr lang="en-US" sz="2800" b="0" strike="noStrike" spc="-1" dirty="0">
                <a:solidFill>
                  <a:srgbClr val="000000"/>
                </a:solidFill>
                <a:latin typeface="Calibri"/>
                <a:ea typeface="DejaVu Sans"/>
              </a:rPr>
              <a:t>How they are consistent or fit with published knowledge</a:t>
            </a:r>
            <a:endParaRPr lang="en-IN" sz="2800" b="0" strike="noStrike" spc="-1" dirty="0">
              <a:latin typeface="Arial"/>
            </a:endParaRPr>
          </a:p>
        </p:txBody>
      </p:sp>
      <p:cxnSp>
        <p:nvCxnSpPr>
          <p:cNvPr id="5" name="Straight Connector 4">
            <a:extLst>
              <a:ext uri="{FF2B5EF4-FFF2-40B4-BE49-F238E27FC236}">
                <a16:creationId xmlns:a16="http://schemas.microsoft.com/office/drawing/2014/main" id="{CE514C12-C768-234A-AC39-4866725F46C8}"/>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CA575A50-FCF8-164D-9F4B-4EBA9F7B3A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A942DBCC-0CB9-5C4A-A247-E9D3A673CA64}"/>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9240F58A-913F-C143-A4DF-7F0E39B2B511}"/>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2CF7F8-9DD9-C55D-8365-D2CD7C646363}"/>
                  </a:ext>
                </a:extLst>
              </p14:cNvPr>
              <p14:cNvContentPartPr/>
              <p14:nvPr/>
            </p14:nvContentPartPr>
            <p14:xfrm>
              <a:off x="437040" y="3045600"/>
              <a:ext cx="7163640" cy="1909080"/>
            </p14:xfrm>
          </p:contentPart>
        </mc:Choice>
        <mc:Fallback xmlns="">
          <p:pic>
            <p:nvPicPr>
              <p:cNvPr id="2" name="Ink 1">
                <a:extLst>
                  <a:ext uri="{FF2B5EF4-FFF2-40B4-BE49-F238E27FC236}">
                    <a16:creationId xmlns:a16="http://schemas.microsoft.com/office/drawing/2014/main" id="{8A2CF7F8-9DD9-C55D-8365-D2CD7C646363}"/>
                  </a:ext>
                </a:extLst>
              </p:cNvPr>
              <p:cNvPicPr/>
              <p:nvPr/>
            </p:nvPicPr>
            <p:blipFill>
              <a:blip r:embed="rId4"/>
              <a:stretch>
                <a:fillRect/>
              </a:stretch>
            </p:blipFill>
            <p:spPr>
              <a:xfrm>
                <a:off x="420840" y="3029400"/>
                <a:ext cx="7196040" cy="1941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3"/>
          <p:cNvSpPr/>
          <p:nvPr/>
        </p:nvSpPr>
        <p:spPr>
          <a:xfrm>
            <a:off x="298846" y="1288378"/>
            <a:ext cx="7351728" cy="349704"/>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strike="noStrike" spc="-1" dirty="0">
                <a:solidFill>
                  <a:srgbClr val="000000"/>
                </a:solidFill>
                <a:latin typeface="Calibri"/>
                <a:ea typeface="DejaVu Sans"/>
              </a:rPr>
              <a:t>4</a:t>
            </a:r>
            <a:r>
              <a:rPr lang="en-US" sz="4400" strike="noStrike" spc="-1" dirty="0">
                <a:solidFill>
                  <a:srgbClr val="000000"/>
                </a:solidFill>
                <a:latin typeface="Calibri"/>
                <a:ea typeface="DejaVu Sans"/>
              </a:rPr>
              <a:t>. </a:t>
            </a:r>
            <a:endParaRPr lang="en-IN" sz="4400" strike="noStrike" spc="-1" dirty="0">
              <a:latin typeface="Arial"/>
            </a:endParaRPr>
          </a:p>
          <a:p>
            <a:pPr>
              <a:lnSpc>
                <a:spcPct val="100000"/>
              </a:lnSpc>
            </a:pPr>
            <a:r>
              <a:rPr lang="en-US" sz="2400" b="0" strike="noStrike" spc="-1" dirty="0">
                <a:solidFill>
                  <a:srgbClr val="000000"/>
                </a:solidFill>
                <a:latin typeface="Calibri"/>
                <a:ea typeface="DejaVu Sans"/>
              </a:rPr>
              <a:t>Address </a:t>
            </a:r>
            <a:r>
              <a:rPr lang="en-US" sz="2400" b="1" strike="noStrike" spc="-1" dirty="0">
                <a:solidFill>
                  <a:srgbClr val="000000"/>
                </a:solidFill>
                <a:latin typeface="Calibri"/>
                <a:ea typeface="DejaVu Sans"/>
              </a:rPr>
              <a:t>all</a:t>
            </a:r>
            <a:r>
              <a:rPr lang="en-US" sz="2400" b="0" strike="noStrike" spc="-1" dirty="0">
                <a:solidFill>
                  <a:srgbClr val="000000"/>
                </a:solidFill>
                <a:latin typeface="Calibri"/>
                <a:ea typeface="DejaVu Sans"/>
              </a:rPr>
              <a:t> the results regardless of whether or not the findings were statistically significant.</a:t>
            </a:r>
          </a:p>
          <a:p>
            <a:pPr>
              <a:lnSpc>
                <a:spcPct val="100000"/>
              </a:lnSpc>
            </a:pPr>
            <a:r>
              <a:rPr lang="en-US" sz="2400" spc="-1" dirty="0">
                <a:solidFill>
                  <a:srgbClr val="000000"/>
                </a:solidFill>
                <a:latin typeface="Calibri"/>
              </a:rPr>
              <a:t>5. </a:t>
            </a:r>
            <a:endParaRPr lang="en-IN" sz="2400" b="0" strike="noStrike" spc="-1" dirty="0">
              <a:latin typeface="Arial"/>
            </a:endParaRPr>
          </a:p>
        </p:txBody>
      </p:sp>
      <p:cxnSp>
        <p:nvCxnSpPr>
          <p:cNvPr id="5" name="Straight Connector 4">
            <a:extLst>
              <a:ext uri="{FF2B5EF4-FFF2-40B4-BE49-F238E27FC236}">
                <a16:creationId xmlns:a16="http://schemas.microsoft.com/office/drawing/2014/main" id="{6B02AA6F-751E-164D-9B40-528F3EC21AA1}"/>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EB51C6B1-3354-5641-8D7C-DBF0829114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13D6B514-FAAE-9F47-828F-9B11105D9EE1}"/>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07F06D17-2912-5A41-AA74-4AE6D8E78443}"/>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10" name="CustomShape 3">
            <a:extLst>
              <a:ext uri="{FF2B5EF4-FFF2-40B4-BE49-F238E27FC236}">
                <a16:creationId xmlns:a16="http://schemas.microsoft.com/office/drawing/2014/main" id="{45267AC7-5C06-7849-BA35-7F4A42D4CE83}"/>
              </a:ext>
            </a:extLst>
          </p:cNvPr>
          <p:cNvSpPr/>
          <p:nvPr/>
        </p:nvSpPr>
        <p:spPr>
          <a:xfrm>
            <a:off x="371880" y="2786902"/>
            <a:ext cx="7134706" cy="349703"/>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IN" sz="4400" b="0" strike="noStrike" spc="-1" dirty="0">
              <a:latin typeface="Arial"/>
            </a:endParaRPr>
          </a:p>
          <a:p>
            <a:pPr algn="just">
              <a:lnSpc>
                <a:spcPct val="100000"/>
              </a:lnSpc>
            </a:pPr>
            <a:r>
              <a:rPr lang="en-US" sz="2400" b="0" strike="noStrike" spc="-1" dirty="0">
                <a:solidFill>
                  <a:srgbClr val="000000"/>
                </a:solidFill>
                <a:latin typeface="Calibri"/>
                <a:ea typeface="DejaVu Sans"/>
              </a:rPr>
              <a:t>Describe the patterns, principles, and relationships shown by each major finding/result and put them in perspective. </a:t>
            </a:r>
            <a:endParaRPr lang="en-IN" sz="2400" b="0" strike="noStrike" spc="-1" dirty="0">
              <a:latin typeface="Arial"/>
            </a:endParaRPr>
          </a:p>
          <a:p>
            <a:pPr algn="just">
              <a:lnSpc>
                <a:spcPct val="100000"/>
              </a:lnSpc>
            </a:pPr>
            <a:r>
              <a:rPr lang="en-US" sz="2400" b="0" strike="noStrike" spc="-1" dirty="0">
                <a:solidFill>
                  <a:srgbClr val="000000"/>
                </a:solidFill>
                <a:latin typeface="Calibri"/>
                <a:ea typeface="DejaVu Sans"/>
              </a:rPr>
              <a:t>The sequencing: </a:t>
            </a:r>
            <a:endParaRPr lang="en-IN" sz="2400" b="0" strike="noStrike" spc="-1" dirty="0">
              <a:latin typeface="Arial"/>
            </a:endParaRPr>
          </a:p>
          <a:p>
            <a:pPr algn="just">
              <a:lnSpc>
                <a:spcPct val="100000"/>
              </a:lnSpc>
            </a:pPr>
            <a:r>
              <a:rPr lang="en-US" sz="2400" b="0" strike="noStrike" spc="-1" dirty="0">
                <a:solidFill>
                  <a:srgbClr val="000000"/>
                </a:solidFill>
                <a:latin typeface="Calibri"/>
                <a:ea typeface="DejaVu Sans"/>
              </a:rPr>
              <a:t>First 	   	- state the answer, </a:t>
            </a:r>
            <a:endParaRPr lang="en-IN" sz="2400" b="0" strike="noStrike" spc="-1" dirty="0">
              <a:latin typeface="Arial"/>
            </a:endParaRPr>
          </a:p>
          <a:p>
            <a:pPr algn="just">
              <a:lnSpc>
                <a:spcPct val="100000"/>
              </a:lnSpc>
            </a:pPr>
            <a:r>
              <a:rPr lang="en-US" sz="2400" b="0" strike="noStrike" spc="-1" dirty="0">
                <a:solidFill>
                  <a:srgbClr val="000000"/>
                </a:solidFill>
                <a:latin typeface="Calibri"/>
                <a:ea typeface="DejaVu Sans"/>
              </a:rPr>
              <a:t>Second  	- support with relevant results, </a:t>
            </a:r>
            <a:endParaRPr lang="en-IN" sz="2400" b="0" strike="noStrike" spc="-1" dirty="0">
              <a:latin typeface="Arial"/>
            </a:endParaRPr>
          </a:p>
          <a:p>
            <a:pPr algn="just">
              <a:lnSpc>
                <a:spcPct val="100000"/>
              </a:lnSpc>
            </a:pPr>
            <a:r>
              <a:rPr lang="en-US" sz="2400" b="0" strike="noStrike" spc="-1" dirty="0">
                <a:solidFill>
                  <a:srgbClr val="000000"/>
                </a:solidFill>
                <a:latin typeface="Calibri"/>
                <a:ea typeface="DejaVu Sans"/>
              </a:rPr>
              <a:t>Third      	- cite the work of others.</a:t>
            </a:r>
            <a:endParaRPr lang="en-IN" sz="2400" b="0" strike="noStrike" spc="-1" dirty="0">
              <a:latin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271EB0F-7BC1-B406-1433-F524B796A0BB}"/>
                  </a:ext>
                </a:extLst>
              </p14:cNvPr>
              <p14:cNvContentPartPr/>
              <p14:nvPr/>
            </p14:nvContentPartPr>
            <p14:xfrm>
              <a:off x="5400" y="2400840"/>
              <a:ext cx="6652440" cy="4057560"/>
            </p14:xfrm>
          </p:contentPart>
        </mc:Choice>
        <mc:Fallback xmlns="">
          <p:pic>
            <p:nvPicPr>
              <p:cNvPr id="2" name="Ink 1">
                <a:extLst>
                  <a:ext uri="{FF2B5EF4-FFF2-40B4-BE49-F238E27FC236}">
                    <a16:creationId xmlns:a16="http://schemas.microsoft.com/office/drawing/2014/main" id="{F271EB0F-7BC1-B406-1433-F524B796A0BB}"/>
                  </a:ext>
                </a:extLst>
              </p:cNvPr>
              <p:cNvPicPr/>
              <p:nvPr/>
            </p:nvPicPr>
            <p:blipFill>
              <a:blip r:embed="rId4"/>
              <a:stretch>
                <a:fillRect/>
              </a:stretch>
            </p:blipFill>
            <p:spPr>
              <a:xfrm>
                <a:off x="-10800" y="2384640"/>
                <a:ext cx="6684840" cy="4089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3"/>
          <p:cNvSpPr/>
          <p:nvPr/>
        </p:nvSpPr>
        <p:spPr>
          <a:xfrm>
            <a:off x="371880" y="1268960"/>
            <a:ext cx="6443331" cy="388100"/>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dirty="0">
                <a:solidFill>
                  <a:srgbClr val="000000"/>
                </a:solidFill>
                <a:latin typeface="Calibri" panose="020F0502020204030204" pitchFamily="34" charset="0"/>
                <a:ea typeface="DejaVu Sans"/>
                <a:cs typeface="Calibri" panose="020F0502020204030204" pitchFamily="34" charset="0"/>
              </a:rPr>
              <a:t>6. </a:t>
            </a:r>
            <a:endParaRPr lang="en-IN" sz="4400" b="0" strike="noStrike" spc="-1" dirty="0">
              <a:latin typeface="Arial"/>
            </a:endParaRPr>
          </a:p>
          <a:p>
            <a:pPr algn="just">
              <a:lnSpc>
                <a:spcPct val="100000"/>
              </a:lnSpc>
            </a:pPr>
            <a:r>
              <a:rPr lang="en-US" sz="2800" b="0" strike="noStrike" spc="-1" dirty="0">
                <a:solidFill>
                  <a:srgbClr val="000000"/>
                </a:solidFill>
                <a:latin typeface="Calibri" panose="020F0502020204030204" pitchFamily="34" charset="0"/>
                <a:ea typeface="DejaVu Sans"/>
                <a:cs typeface="Calibri" panose="020F0502020204030204" pitchFamily="34" charset="0"/>
              </a:rPr>
              <a:t>Defend your answers by explaining both why your answer is satisfactory and why others are not. </a:t>
            </a:r>
            <a:endParaRPr lang="en-IN" sz="2800" b="0" strike="noStrike" spc="-1" dirty="0">
              <a:latin typeface="Calibri" panose="020F0502020204030204" pitchFamily="34" charset="0"/>
              <a:cs typeface="Calibri" panose="020F0502020204030204" pitchFamily="34" charset="0"/>
            </a:endParaRPr>
          </a:p>
          <a:p>
            <a:pPr algn="just">
              <a:lnSpc>
                <a:spcPct val="100000"/>
              </a:lnSpc>
            </a:pPr>
            <a:endParaRPr lang="en-IN" sz="2800" b="0" strike="noStrike" spc="-1" dirty="0">
              <a:latin typeface="Calibri" panose="020F0502020204030204" pitchFamily="34" charset="0"/>
              <a:cs typeface="Calibri" panose="020F0502020204030204" pitchFamily="34" charset="0"/>
            </a:endParaRPr>
          </a:p>
          <a:p>
            <a:pPr algn="just">
              <a:lnSpc>
                <a:spcPct val="100000"/>
              </a:lnSpc>
            </a:pPr>
            <a:r>
              <a:rPr lang="en-US" sz="2800" b="0" strike="noStrike" spc="-1" dirty="0">
                <a:solidFill>
                  <a:srgbClr val="000000"/>
                </a:solidFill>
                <a:latin typeface="Calibri" panose="020F0502020204030204" pitchFamily="34" charset="0"/>
                <a:ea typeface="DejaVu Sans"/>
                <a:cs typeface="Calibri" panose="020F0502020204030204" pitchFamily="34" charset="0"/>
              </a:rPr>
              <a:t>Only by giving both sides to the argument can you</a:t>
            </a:r>
            <a:r>
              <a:rPr lang="en-IN" sz="2800" spc="-1" dirty="0">
                <a:latin typeface="Calibri" panose="020F0502020204030204" pitchFamily="34" charset="0"/>
                <a:cs typeface="Calibri" panose="020F0502020204030204" pitchFamily="34" charset="0"/>
              </a:rPr>
              <a:t> </a:t>
            </a:r>
            <a:r>
              <a:rPr lang="en-US" sz="2800" b="0" strike="noStrike" spc="-1" dirty="0">
                <a:solidFill>
                  <a:srgbClr val="000000"/>
                </a:solidFill>
                <a:latin typeface="Calibri" panose="020F0502020204030204" pitchFamily="34" charset="0"/>
                <a:ea typeface="DejaVu Sans"/>
                <a:cs typeface="Calibri" panose="020F0502020204030204" pitchFamily="34" charset="0"/>
              </a:rPr>
              <a:t>make your explanation convincing.</a:t>
            </a:r>
            <a:endParaRPr lang="en-IN" sz="2800" b="0" strike="noStrike" spc="-1"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DE6A8371-B8FA-934E-B1B5-062E46ACA88F}"/>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A87D55E0-7B55-AC4F-8EFE-7E7C73D206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AEBEBE47-E681-0D4C-BDDC-3675D53547D7}"/>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CFDDA58C-2117-D940-ABF8-5417CD2162F9}"/>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B33D18E-C820-DB53-9EDB-4841AB00CFD3}"/>
                  </a:ext>
                </a:extLst>
              </p14:cNvPr>
              <p14:cNvContentPartPr/>
              <p14:nvPr/>
            </p14:nvContentPartPr>
            <p14:xfrm>
              <a:off x="830520" y="2242800"/>
              <a:ext cx="4500000" cy="2211480"/>
            </p14:xfrm>
          </p:contentPart>
        </mc:Choice>
        <mc:Fallback xmlns="">
          <p:pic>
            <p:nvPicPr>
              <p:cNvPr id="2" name="Ink 1">
                <a:extLst>
                  <a:ext uri="{FF2B5EF4-FFF2-40B4-BE49-F238E27FC236}">
                    <a16:creationId xmlns:a16="http://schemas.microsoft.com/office/drawing/2014/main" id="{8B33D18E-C820-DB53-9EDB-4841AB00CFD3}"/>
                  </a:ext>
                </a:extLst>
              </p:cNvPr>
              <p:cNvPicPr/>
              <p:nvPr/>
            </p:nvPicPr>
            <p:blipFill>
              <a:blip r:embed="rId5"/>
              <a:stretch>
                <a:fillRect/>
              </a:stretch>
            </p:blipFill>
            <p:spPr>
              <a:xfrm>
                <a:off x="814320" y="2226600"/>
                <a:ext cx="4532400" cy="22438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9162" y="2244580"/>
            <a:ext cx="5622911" cy="507831"/>
          </a:xfrm>
          <a:prstGeom prst="rect">
            <a:avLst/>
          </a:prstGeom>
        </p:spPr>
        <p:txBody>
          <a:bodyPr wrap="square">
            <a:spAutoFit/>
          </a:bodyPr>
          <a:lstStyle/>
          <a:p>
            <a:r>
              <a:rPr lang="en-US" sz="2700" b="1" cap="all" dirty="0"/>
              <a:t>Research Methodology</a:t>
            </a:r>
          </a:p>
        </p:txBody>
      </p:sp>
      <p:sp>
        <p:nvSpPr>
          <p:cNvPr id="13" name="Rectangle 12"/>
          <p:cNvSpPr/>
          <p:nvPr/>
        </p:nvSpPr>
        <p:spPr>
          <a:xfrm>
            <a:off x="449162" y="3023833"/>
            <a:ext cx="5622911" cy="923330"/>
          </a:xfrm>
          <a:prstGeom prst="rect">
            <a:avLst/>
          </a:prstGeom>
        </p:spPr>
        <p:txBody>
          <a:bodyPr wrap="square">
            <a:spAutoFit/>
          </a:bodyPr>
          <a:lstStyle/>
          <a:p>
            <a:r>
              <a:rPr lang="en-US" sz="2700" b="1" dirty="0">
                <a:solidFill>
                  <a:schemeClr val="accent1">
                    <a:lumMod val="75000"/>
                  </a:schemeClr>
                </a:solidFill>
              </a:rPr>
              <a:t>Results and Discussion</a:t>
            </a:r>
          </a:p>
          <a:p>
            <a:r>
              <a:rPr lang="en-US" sz="2700" b="1" dirty="0">
                <a:solidFill>
                  <a:schemeClr val="accent1">
                    <a:lumMod val="75000"/>
                  </a:schemeClr>
                </a:solidFill>
              </a:rPr>
              <a:t>(UE18CS400SG)</a:t>
            </a:r>
            <a:endParaRPr lang="en-IN" sz="2700" b="1" dirty="0">
              <a:solidFill>
                <a:schemeClr val="accent1">
                  <a:lumMod val="75000"/>
                </a:schemeClr>
              </a:solidFill>
            </a:endParaRPr>
          </a:p>
        </p:txBody>
      </p:sp>
      <p:sp>
        <p:nvSpPr>
          <p:cNvPr id="14" name="Rectangle 13"/>
          <p:cNvSpPr/>
          <p:nvPr/>
        </p:nvSpPr>
        <p:spPr>
          <a:xfrm>
            <a:off x="449162" y="4974524"/>
            <a:ext cx="5622911" cy="369332"/>
          </a:xfrm>
          <a:prstGeom prst="rect">
            <a:avLst/>
          </a:prstGeom>
        </p:spPr>
        <p:txBody>
          <a:bodyPr wrap="square">
            <a:spAutoFit/>
          </a:bodyPr>
          <a:lstStyle/>
          <a:p>
            <a:r>
              <a:rPr lang="en-US" b="1" dirty="0"/>
              <a:t>Dr. Arti Arya</a:t>
            </a:r>
            <a:endParaRPr lang="en-IN" b="1" dirty="0"/>
          </a:p>
        </p:txBody>
      </p:sp>
      <p:sp>
        <p:nvSpPr>
          <p:cNvPr id="15" name="Rectangle 14"/>
          <p:cNvSpPr/>
          <p:nvPr/>
        </p:nvSpPr>
        <p:spPr>
          <a:xfrm>
            <a:off x="449162" y="5272728"/>
            <a:ext cx="5622911" cy="323165"/>
          </a:xfrm>
          <a:prstGeom prst="rect">
            <a:avLst/>
          </a:prstGeom>
        </p:spPr>
        <p:txBody>
          <a:bodyPr wrap="square">
            <a:spAutoFit/>
          </a:bodyPr>
          <a:lstStyle/>
          <a:p>
            <a:r>
              <a:rPr lang="en-US" sz="1500" dirty="0"/>
              <a:t>Department of Computer Science and Engineering</a:t>
            </a:r>
            <a:endParaRPr lang="en-IN" sz="1500" dirty="0"/>
          </a:p>
        </p:txBody>
      </p:sp>
      <p:grpSp>
        <p:nvGrpSpPr>
          <p:cNvPr id="20" name="Group 19"/>
          <p:cNvGrpSpPr/>
          <p:nvPr/>
        </p:nvGrpSpPr>
        <p:grpSpPr>
          <a:xfrm>
            <a:off x="235384" y="4974525"/>
            <a:ext cx="800171" cy="808616"/>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cxnSp>
        <p:nvCxnSpPr>
          <p:cNvPr id="16" name="Straight Connector 15"/>
          <p:cNvCxnSpPr/>
          <p:nvPr/>
        </p:nvCxnSpPr>
        <p:spPr>
          <a:xfrm flipV="1">
            <a:off x="0" y="2804867"/>
            <a:ext cx="5928041" cy="51403"/>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4639" y="1209668"/>
            <a:ext cx="700199" cy="104922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3"/>
          <p:cNvSpPr/>
          <p:nvPr/>
        </p:nvSpPr>
        <p:spPr>
          <a:xfrm>
            <a:off x="685800" y="1523880"/>
            <a:ext cx="7771680" cy="3123360"/>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dirty="0">
                <a:solidFill>
                  <a:srgbClr val="000000"/>
                </a:solidFill>
                <a:latin typeface="Calibri"/>
                <a:ea typeface="DejaVu Sans"/>
              </a:rPr>
              <a:t>7. </a:t>
            </a:r>
            <a:endParaRPr lang="en-IN" sz="2800" b="0" strike="noStrike" spc="-1" dirty="0">
              <a:latin typeface="Arial"/>
            </a:endParaRPr>
          </a:p>
          <a:p>
            <a:pPr>
              <a:lnSpc>
                <a:spcPct val="100000"/>
              </a:lnSpc>
            </a:pPr>
            <a:endParaRPr lang="en-IN" sz="4400" b="0" strike="noStrike" spc="-1" dirty="0">
              <a:latin typeface="Arial"/>
            </a:endParaRPr>
          </a:p>
          <a:p>
            <a:pPr>
              <a:lnSpc>
                <a:spcPct val="100000"/>
              </a:lnSpc>
            </a:pPr>
            <a:r>
              <a:rPr lang="en-US" sz="2800" b="0" strike="noStrike" spc="-1" dirty="0">
                <a:solidFill>
                  <a:srgbClr val="000000"/>
                </a:solidFill>
                <a:latin typeface="Calibri"/>
                <a:ea typeface="DejaVu Sans"/>
              </a:rPr>
              <a:t>Discuss and evaluate conflicting explanations of the results. </a:t>
            </a:r>
            <a:endParaRPr lang="en-IN" sz="2800" b="0" strike="noStrike" spc="-1" dirty="0">
              <a:latin typeface="Arial"/>
            </a:endParaRPr>
          </a:p>
          <a:p>
            <a:pPr>
              <a:lnSpc>
                <a:spcPct val="100000"/>
              </a:lnSpc>
            </a:pPr>
            <a:endParaRPr lang="en-IN" sz="2800" b="0" strike="noStrike" spc="-1" dirty="0">
              <a:latin typeface="Arial"/>
            </a:endParaRPr>
          </a:p>
          <a:p>
            <a:pPr>
              <a:lnSpc>
                <a:spcPct val="100000"/>
              </a:lnSpc>
            </a:pPr>
            <a:r>
              <a:rPr lang="en-US" sz="2800" b="0" strike="noStrike" spc="-1" dirty="0">
                <a:solidFill>
                  <a:srgbClr val="FF0000"/>
                </a:solidFill>
                <a:latin typeface="Calibri"/>
                <a:ea typeface="DejaVu Sans"/>
              </a:rPr>
              <a:t>This is the sign of a good discussion.</a:t>
            </a:r>
            <a:endParaRPr lang="en-IN" sz="2800" b="0" strike="noStrike" spc="-1" dirty="0">
              <a:solidFill>
                <a:srgbClr val="FF0000"/>
              </a:solidFill>
              <a:latin typeface="Arial"/>
            </a:endParaRPr>
          </a:p>
        </p:txBody>
      </p:sp>
      <p:cxnSp>
        <p:nvCxnSpPr>
          <p:cNvPr id="5" name="Straight Connector 4">
            <a:extLst>
              <a:ext uri="{FF2B5EF4-FFF2-40B4-BE49-F238E27FC236}">
                <a16:creationId xmlns:a16="http://schemas.microsoft.com/office/drawing/2014/main" id="{A4385200-E329-2E48-9D56-CEDE41399431}"/>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E5867D46-9082-814D-98DE-D0B268AF3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5F47E6C2-7A87-8043-94F1-661FF15706B8}"/>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D0EB6BDC-247F-DA42-8CD1-E7C5E8572C9E}"/>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54188BF-6138-5EA4-4945-0A3F017AEFCE}"/>
                  </a:ext>
                </a:extLst>
              </p14:cNvPr>
              <p14:cNvContentPartPr/>
              <p14:nvPr/>
            </p14:nvContentPartPr>
            <p14:xfrm>
              <a:off x="480240" y="3178440"/>
              <a:ext cx="5760360" cy="1406520"/>
            </p14:xfrm>
          </p:contentPart>
        </mc:Choice>
        <mc:Fallback xmlns="">
          <p:pic>
            <p:nvPicPr>
              <p:cNvPr id="2" name="Ink 1">
                <a:extLst>
                  <a:ext uri="{FF2B5EF4-FFF2-40B4-BE49-F238E27FC236}">
                    <a16:creationId xmlns:a16="http://schemas.microsoft.com/office/drawing/2014/main" id="{854188BF-6138-5EA4-4945-0A3F017AEFCE}"/>
                  </a:ext>
                </a:extLst>
              </p:cNvPr>
              <p:cNvPicPr/>
              <p:nvPr/>
            </p:nvPicPr>
            <p:blipFill>
              <a:blip r:embed="rId5"/>
              <a:stretch>
                <a:fillRect/>
              </a:stretch>
            </p:blipFill>
            <p:spPr>
              <a:xfrm>
                <a:off x="464040" y="3162240"/>
                <a:ext cx="5792760" cy="143892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3"/>
          <p:cNvSpPr/>
          <p:nvPr/>
        </p:nvSpPr>
        <p:spPr>
          <a:xfrm>
            <a:off x="685800" y="1523880"/>
            <a:ext cx="7771680" cy="3123360"/>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strike="noStrike" spc="-1" dirty="0">
                <a:solidFill>
                  <a:srgbClr val="000000"/>
                </a:solidFill>
                <a:latin typeface="Calibri"/>
                <a:ea typeface="DejaVu Sans"/>
              </a:rPr>
              <a:t>8. </a:t>
            </a:r>
            <a:endParaRPr lang="en-IN" sz="2800" strike="noStrike" spc="-1" dirty="0">
              <a:latin typeface="Arial"/>
            </a:endParaRPr>
          </a:p>
          <a:p>
            <a:pPr>
              <a:lnSpc>
                <a:spcPct val="100000"/>
              </a:lnSpc>
            </a:pPr>
            <a:endParaRPr lang="en-IN" sz="4400" b="0" strike="noStrike" spc="-1" dirty="0">
              <a:latin typeface="Arial"/>
            </a:endParaRPr>
          </a:p>
          <a:p>
            <a:pPr>
              <a:lnSpc>
                <a:spcPct val="100000"/>
              </a:lnSpc>
            </a:pPr>
            <a:r>
              <a:rPr lang="en-US" sz="2800" b="0" strike="noStrike" spc="-1" dirty="0">
                <a:solidFill>
                  <a:srgbClr val="000000"/>
                </a:solidFill>
                <a:latin typeface="Calibri"/>
                <a:ea typeface="DejaVu Sans"/>
              </a:rPr>
              <a:t>Discuss any unexpected findings. </a:t>
            </a:r>
            <a:endParaRPr lang="en-IN" sz="2800" b="0" strike="noStrike" spc="-1" dirty="0">
              <a:latin typeface="Arial"/>
            </a:endParaRPr>
          </a:p>
          <a:p>
            <a:pPr>
              <a:lnSpc>
                <a:spcPct val="100000"/>
              </a:lnSpc>
            </a:pPr>
            <a:endParaRPr lang="en-IN" sz="2800" b="0" strike="noStrike" spc="-1" dirty="0">
              <a:latin typeface="Arial"/>
            </a:endParaRPr>
          </a:p>
          <a:p>
            <a:pPr>
              <a:lnSpc>
                <a:spcPct val="100000"/>
              </a:lnSpc>
            </a:pPr>
            <a:r>
              <a:rPr lang="en-US" sz="2800" b="0" strike="noStrike" spc="-1" dirty="0">
                <a:solidFill>
                  <a:srgbClr val="000000"/>
                </a:solidFill>
                <a:latin typeface="Calibri"/>
                <a:ea typeface="DejaVu Sans"/>
              </a:rPr>
              <a:t>When discussing an unexpected finding, begin the</a:t>
            </a:r>
            <a:endParaRPr lang="en-IN" sz="2800" b="0" strike="noStrike" spc="-1" dirty="0">
              <a:latin typeface="Arial"/>
            </a:endParaRPr>
          </a:p>
          <a:p>
            <a:pPr>
              <a:lnSpc>
                <a:spcPct val="100000"/>
              </a:lnSpc>
            </a:pPr>
            <a:r>
              <a:rPr lang="en-US" sz="2800" b="0" strike="noStrike" spc="-1" dirty="0">
                <a:solidFill>
                  <a:srgbClr val="000000"/>
                </a:solidFill>
                <a:latin typeface="Calibri"/>
                <a:ea typeface="DejaVu Sans"/>
              </a:rPr>
              <a:t>paragraph with the finding and then describe it.</a:t>
            </a:r>
            <a:endParaRPr lang="en-IN" sz="2800" b="0" strike="noStrike" spc="-1" dirty="0">
              <a:latin typeface="Arial"/>
            </a:endParaRPr>
          </a:p>
        </p:txBody>
      </p:sp>
      <p:cxnSp>
        <p:nvCxnSpPr>
          <p:cNvPr id="5" name="Straight Connector 4">
            <a:extLst>
              <a:ext uri="{FF2B5EF4-FFF2-40B4-BE49-F238E27FC236}">
                <a16:creationId xmlns:a16="http://schemas.microsoft.com/office/drawing/2014/main" id="{B2C872A1-4D9C-0B40-B124-85A4BF840E22}"/>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0B5A2C53-044C-BC4E-842C-FB7D4204C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5C9ADCCC-A4D1-EB4D-BAEF-89D603E29D3B}"/>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9D1FC6D4-F67B-A04F-AC5A-08666BA3ED9A}"/>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2430581-373E-7BDE-F809-EBAF474DE5E1}"/>
                  </a:ext>
                </a:extLst>
              </p14:cNvPr>
              <p14:cNvContentPartPr/>
              <p14:nvPr/>
            </p14:nvContentPartPr>
            <p14:xfrm>
              <a:off x="735120" y="2341080"/>
              <a:ext cx="4225680" cy="974160"/>
            </p14:xfrm>
          </p:contentPart>
        </mc:Choice>
        <mc:Fallback xmlns="">
          <p:pic>
            <p:nvPicPr>
              <p:cNvPr id="2" name="Ink 1">
                <a:extLst>
                  <a:ext uri="{FF2B5EF4-FFF2-40B4-BE49-F238E27FC236}">
                    <a16:creationId xmlns:a16="http://schemas.microsoft.com/office/drawing/2014/main" id="{22430581-373E-7BDE-F809-EBAF474DE5E1}"/>
                  </a:ext>
                </a:extLst>
              </p:cNvPr>
              <p:cNvPicPr/>
              <p:nvPr/>
            </p:nvPicPr>
            <p:blipFill>
              <a:blip r:embed="rId5"/>
              <a:stretch>
                <a:fillRect/>
              </a:stretch>
            </p:blipFill>
            <p:spPr>
              <a:xfrm>
                <a:off x="718920" y="2324880"/>
                <a:ext cx="4258080" cy="10065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3"/>
          <p:cNvSpPr/>
          <p:nvPr/>
        </p:nvSpPr>
        <p:spPr>
          <a:xfrm>
            <a:off x="685800" y="1523880"/>
            <a:ext cx="7771680" cy="4342680"/>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strike="noStrike" spc="-1" dirty="0">
                <a:solidFill>
                  <a:srgbClr val="000000"/>
                </a:solidFill>
                <a:latin typeface="Calibri"/>
                <a:ea typeface="DejaVu Sans"/>
              </a:rPr>
              <a:t>9. </a:t>
            </a:r>
            <a:endParaRPr lang="en-IN" sz="4400" b="0" strike="noStrike" spc="-1" dirty="0">
              <a:latin typeface="Arial"/>
            </a:endParaRPr>
          </a:p>
          <a:p>
            <a:pPr>
              <a:lnSpc>
                <a:spcPct val="100000"/>
              </a:lnSpc>
            </a:pPr>
            <a:r>
              <a:rPr lang="en-US" sz="2800" b="0" strike="noStrike" spc="-1" dirty="0">
                <a:solidFill>
                  <a:srgbClr val="000000"/>
                </a:solidFill>
                <a:latin typeface="Calibri"/>
                <a:ea typeface="DejaVu Sans"/>
              </a:rPr>
              <a:t>Identify potential </a:t>
            </a:r>
            <a:r>
              <a:rPr lang="en-US" sz="2800" b="1" strike="noStrike" spc="-1" dirty="0">
                <a:solidFill>
                  <a:srgbClr val="000000"/>
                </a:solidFill>
                <a:latin typeface="Calibri"/>
                <a:ea typeface="DejaVu Sans"/>
              </a:rPr>
              <a:t>limitations</a:t>
            </a:r>
            <a:r>
              <a:rPr lang="en-US" sz="2800" b="0" strike="noStrike" spc="-1" dirty="0">
                <a:solidFill>
                  <a:srgbClr val="000000"/>
                </a:solidFill>
                <a:latin typeface="Calibri"/>
                <a:ea typeface="DejaVu Sans"/>
              </a:rPr>
              <a:t> and weaknesses and comment on the relative importance of these to your interpretation of the results and how they may affect the validity of the findings. </a:t>
            </a:r>
            <a:endParaRPr lang="en-IN" sz="2800" b="0" strike="noStrike" spc="-1" dirty="0">
              <a:latin typeface="Arial"/>
            </a:endParaRPr>
          </a:p>
          <a:p>
            <a:pPr>
              <a:lnSpc>
                <a:spcPct val="100000"/>
              </a:lnSpc>
            </a:pPr>
            <a:endParaRPr lang="en-IN" sz="2800" b="0" strike="noStrike" spc="-1" dirty="0">
              <a:latin typeface="Arial"/>
            </a:endParaRPr>
          </a:p>
          <a:p>
            <a:pPr>
              <a:lnSpc>
                <a:spcPct val="100000"/>
              </a:lnSpc>
            </a:pPr>
            <a:r>
              <a:rPr lang="en-US" sz="2800" b="0" strike="noStrike" spc="-1" dirty="0">
                <a:solidFill>
                  <a:srgbClr val="000000"/>
                </a:solidFill>
                <a:latin typeface="Calibri"/>
                <a:ea typeface="DejaVu Sans"/>
              </a:rPr>
              <a:t>When identifying limitations and weaknesses, avoid using an apologetic tone.</a:t>
            </a:r>
            <a:endParaRPr lang="en-IN" sz="2800" b="0" strike="noStrike" spc="-1" dirty="0">
              <a:latin typeface="Arial"/>
            </a:endParaRPr>
          </a:p>
        </p:txBody>
      </p:sp>
      <p:cxnSp>
        <p:nvCxnSpPr>
          <p:cNvPr id="9" name="Straight Connector 8">
            <a:extLst>
              <a:ext uri="{FF2B5EF4-FFF2-40B4-BE49-F238E27FC236}">
                <a16:creationId xmlns:a16="http://schemas.microsoft.com/office/drawing/2014/main" id="{D27573E7-1A0E-F244-8C86-4F0D621FF071}"/>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69BC9F38-8263-5F47-824C-11907ACF5A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11" name="Rectangle 10">
            <a:extLst>
              <a:ext uri="{FF2B5EF4-FFF2-40B4-BE49-F238E27FC236}">
                <a16:creationId xmlns:a16="http://schemas.microsoft.com/office/drawing/2014/main" id="{A5C84719-E6D1-ED44-8AB3-B45335F47277}"/>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12" name="Rectangle 11">
            <a:extLst>
              <a:ext uri="{FF2B5EF4-FFF2-40B4-BE49-F238E27FC236}">
                <a16:creationId xmlns:a16="http://schemas.microsoft.com/office/drawing/2014/main" id="{0AB10EC2-86D4-154A-BDB5-6CAACB9BA15F}"/>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EF004FA-41EA-32AE-6FFA-8FDDE7E701BB}"/>
                  </a:ext>
                </a:extLst>
              </p14:cNvPr>
              <p14:cNvContentPartPr/>
              <p14:nvPr/>
            </p14:nvContentPartPr>
            <p14:xfrm>
              <a:off x="1385640" y="2406240"/>
              <a:ext cx="6654600" cy="2765880"/>
            </p14:xfrm>
          </p:contentPart>
        </mc:Choice>
        <mc:Fallback xmlns="">
          <p:pic>
            <p:nvPicPr>
              <p:cNvPr id="2" name="Ink 1">
                <a:extLst>
                  <a:ext uri="{FF2B5EF4-FFF2-40B4-BE49-F238E27FC236}">
                    <a16:creationId xmlns:a16="http://schemas.microsoft.com/office/drawing/2014/main" id="{3EF004FA-41EA-32AE-6FFA-8FDDE7E701BB}"/>
                  </a:ext>
                </a:extLst>
              </p:cNvPr>
              <p:cNvPicPr/>
              <p:nvPr/>
            </p:nvPicPr>
            <p:blipFill>
              <a:blip r:embed="rId5"/>
              <a:stretch>
                <a:fillRect/>
              </a:stretch>
            </p:blipFill>
            <p:spPr>
              <a:xfrm>
                <a:off x="1369440" y="2390040"/>
                <a:ext cx="6687000" cy="279828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3"/>
          <p:cNvSpPr/>
          <p:nvPr/>
        </p:nvSpPr>
        <p:spPr>
          <a:xfrm>
            <a:off x="685800" y="1523880"/>
            <a:ext cx="7771680" cy="3123360"/>
          </a:xfrm>
          <a:prstGeom prst="rect">
            <a:avLst/>
          </a:prstGeom>
          <a:noFill/>
          <a:ln w="0">
            <a:solidFill>
              <a:srgbClr val="C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dirty="0">
                <a:solidFill>
                  <a:srgbClr val="000000"/>
                </a:solidFill>
                <a:latin typeface="Calibri"/>
                <a:ea typeface="DejaVu Sans"/>
              </a:rPr>
              <a:t>10. </a:t>
            </a:r>
            <a:endParaRPr lang="en-IN" sz="4400" b="0" strike="noStrike" spc="-1" dirty="0">
              <a:latin typeface="Arial"/>
            </a:endParaRPr>
          </a:p>
          <a:p>
            <a:pPr marL="341280" indent="-340560">
              <a:lnSpc>
                <a:spcPct val="100000"/>
              </a:lnSpc>
              <a:buClr>
                <a:srgbClr val="000000"/>
              </a:buClr>
              <a:buFont typeface="Arial"/>
              <a:buChar char="•"/>
            </a:pPr>
            <a:r>
              <a:rPr lang="en-US" sz="2800" b="0" strike="noStrike" spc="-1" dirty="0">
                <a:solidFill>
                  <a:srgbClr val="000000"/>
                </a:solidFill>
                <a:latin typeface="Calibri"/>
                <a:ea typeface="DejaVu Sans"/>
              </a:rPr>
              <a:t>Summarize concisely (brief, and specific)</a:t>
            </a:r>
            <a:endParaRPr lang="en-IN" sz="2800" b="0" strike="noStrike" spc="-1" dirty="0">
              <a:latin typeface="Arial"/>
            </a:endParaRPr>
          </a:p>
          <a:p>
            <a:pPr marL="341280" indent="-340560">
              <a:lnSpc>
                <a:spcPct val="100000"/>
              </a:lnSpc>
              <a:buClr>
                <a:srgbClr val="000000"/>
              </a:buClr>
              <a:buFont typeface="Arial"/>
              <a:buChar char="•"/>
            </a:pPr>
            <a:r>
              <a:rPr lang="en-US" sz="2800" b="0" strike="noStrike" spc="-1" dirty="0">
                <a:solidFill>
                  <a:srgbClr val="000000"/>
                </a:solidFill>
                <a:latin typeface="Calibri"/>
                <a:ea typeface="DejaVu Sans"/>
              </a:rPr>
              <a:t>Explain implication and importance</a:t>
            </a:r>
            <a:endParaRPr lang="en-IN" sz="2800" b="0" strike="noStrike" spc="-1" dirty="0">
              <a:latin typeface="Arial"/>
            </a:endParaRPr>
          </a:p>
          <a:p>
            <a:pPr marL="341280" indent="-340560">
              <a:lnSpc>
                <a:spcPct val="100000"/>
              </a:lnSpc>
              <a:buClr>
                <a:srgbClr val="000000"/>
              </a:buClr>
              <a:buFont typeface="Arial"/>
              <a:buChar char="•"/>
            </a:pPr>
            <a:r>
              <a:rPr lang="en-US" sz="2800" b="0" strike="noStrike" spc="-1" dirty="0">
                <a:solidFill>
                  <a:srgbClr val="000000"/>
                </a:solidFill>
                <a:latin typeface="Calibri"/>
                <a:ea typeface="DejaVu Sans"/>
              </a:rPr>
              <a:t>Provide recommendations (not &gt;2) for further research. </a:t>
            </a:r>
            <a:endParaRPr lang="en-IN" sz="2800" b="0" strike="noStrike" spc="-1" dirty="0">
              <a:latin typeface="Arial"/>
            </a:endParaRPr>
          </a:p>
        </p:txBody>
      </p:sp>
      <p:cxnSp>
        <p:nvCxnSpPr>
          <p:cNvPr id="5" name="Straight Connector 4">
            <a:extLst>
              <a:ext uri="{FF2B5EF4-FFF2-40B4-BE49-F238E27FC236}">
                <a16:creationId xmlns:a16="http://schemas.microsoft.com/office/drawing/2014/main" id="{3972C222-6D7D-B546-9633-39982EA8BEF3}"/>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5D3341E2-5907-874A-8FAA-9F9B4DADD3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35DA4602-2A59-B54E-94E4-F589D6672C7A}"/>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267319F6-A8EE-2C44-8368-9627603C2BFD}"/>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3A6A459-2E62-7D1E-3AA3-6AC86CEE5F93}"/>
                  </a:ext>
                </a:extLst>
              </p14:cNvPr>
              <p14:cNvContentPartPr/>
              <p14:nvPr/>
            </p14:nvContentPartPr>
            <p14:xfrm>
              <a:off x="780120" y="2871000"/>
              <a:ext cx="5667120" cy="3623400"/>
            </p14:xfrm>
          </p:contentPart>
        </mc:Choice>
        <mc:Fallback xmlns="">
          <p:pic>
            <p:nvPicPr>
              <p:cNvPr id="2" name="Ink 1">
                <a:extLst>
                  <a:ext uri="{FF2B5EF4-FFF2-40B4-BE49-F238E27FC236}">
                    <a16:creationId xmlns:a16="http://schemas.microsoft.com/office/drawing/2014/main" id="{F3A6A459-2E62-7D1E-3AA3-6AC86CEE5F93}"/>
                  </a:ext>
                </a:extLst>
              </p:cNvPr>
              <p:cNvPicPr/>
              <p:nvPr/>
            </p:nvPicPr>
            <p:blipFill>
              <a:blip r:embed="rId5"/>
              <a:stretch>
                <a:fillRect/>
              </a:stretch>
            </p:blipFill>
            <p:spPr>
              <a:xfrm>
                <a:off x="763920" y="2854800"/>
                <a:ext cx="5699520" cy="36558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How to Write a Discussion Section | Scribbr 🎓">
            <a:hlinkClick r:id="" action="ppaction://media"/>
            <a:extLst>
              <a:ext uri="{FF2B5EF4-FFF2-40B4-BE49-F238E27FC236}">
                <a16:creationId xmlns:a16="http://schemas.microsoft.com/office/drawing/2014/main" id="{7255BB3D-1ED2-3945-BFB5-8B3C1539381E}"/>
              </a:ext>
            </a:extLst>
          </p:cNvPr>
          <p:cNvPicPr>
            <a:picLocks noRot="1" noChangeAspect="1"/>
          </p:cNvPicPr>
          <p:nvPr>
            <a:videoFile r:link="rId1"/>
          </p:nvPr>
        </p:nvPicPr>
        <p:blipFill>
          <a:blip r:embed="rId4"/>
          <a:stretch>
            <a:fillRect/>
          </a:stretch>
        </p:blipFill>
        <p:spPr>
          <a:xfrm>
            <a:off x="1032898" y="1793179"/>
            <a:ext cx="7272302" cy="4108851"/>
          </a:xfrm>
          <a:prstGeom prst="rect">
            <a:avLst/>
          </a:prstGeom>
        </p:spPr>
      </p:pic>
      <p:sp>
        <p:nvSpPr>
          <p:cNvPr id="3" name="Rectangle 2">
            <a:extLst>
              <a:ext uri="{FF2B5EF4-FFF2-40B4-BE49-F238E27FC236}">
                <a16:creationId xmlns:a16="http://schemas.microsoft.com/office/drawing/2014/main" id="{3E16F0EE-927E-5A49-BF15-31538162544E}"/>
              </a:ext>
            </a:extLst>
          </p:cNvPr>
          <p:cNvSpPr/>
          <p:nvPr/>
        </p:nvSpPr>
        <p:spPr>
          <a:xfrm>
            <a:off x="1454728" y="6211669"/>
            <a:ext cx="6454238"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a:t>
            </a:r>
            <a:r>
              <a:rPr lang="en-US" dirty="0" err="1"/>
              <a:t>LfCGoWtF_tc</a:t>
            </a:r>
            <a:endParaRPr lang="en-US" dirty="0"/>
          </a:p>
        </p:txBody>
      </p:sp>
      <p:cxnSp>
        <p:nvCxnSpPr>
          <p:cNvPr id="6" name="Straight Connector 5">
            <a:extLst>
              <a:ext uri="{FF2B5EF4-FFF2-40B4-BE49-F238E27FC236}">
                <a16:creationId xmlns:a16="http://schemas.microsoft.com/office/drawing/2014/main" id="{6C42172F-D1F4-BD41-92D9-9DF4DF3FD4DB}"/>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720BB190-8ACD-CC4F-8D7E-CCF6D9CC8F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8" name="Rectangle 7">
            <a:extLst>
              <a:ext uri="{FF2B5EF4-FFF2-40B4-BE49-F238E27FC236}">
                <a16:creationId xmlns:a16="http://schemas.microsoft.com/office/drawing/2014/main" id="{3C04A482-B45C-9B4E-B034-CB6B7E734449}"/>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9" name="Rectangle 8">
            <a:extLst>
              <a:ext uri="{FF2B5EF4-FFF2-40B4-BE49-F238E27FC236}">
                <a16:creationId xmlns:a16="http://schemas.microsoft.com/office/drawing/2014/main" id="{89F35BFC-4F48-5040-ACA7-35B2FD0FB31E}"/>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D73112B-86E8-D24B-8DB4-2CD9CCEFDFAF}"/>
                  </a:ext>
                </a:extLst>
              </p14:cNvPr>
              <p14:cNvContentPartPr/>
              <p14:nvPr/>
            </p14:nvContentPartPr>
            <p14:xfrm>
              <a:off x="351360" y="4946040"/>
              <a:ext cx="220320" cy="1481040"/>
            </p14:xfrm>
          </p:contentPart>
        </mc:Choice>
        <mc:Fallback xmlns="">
          <p:pic>
            <p:nvPicPr>
              <p:cNvPr id="4" name="Ink 3">
                <a:extLst>
                  <a:ext uri="{FF2B5EF4-FFF2-40B4-BE49-F238E27FC236}">
                    <a16:creationId xmlns:a16="http://schemas.microsoft.com/office/drawing/2014/main" id="{8D73112B-86E8-D24B-8DB4-2CD9CCEFDFAF}"/>
                  </a:ext>
                </a:extLst>
              </p:cNvPr>
              <p:cNvPicPr/>
              <p:nvPr/>
            </p:nvPicPr>
            <p:blipFill>
              <a:blip r:embed="rId7"/>
              <a:stretch>
                <a:fillRect/>
              </a:stretch>
            </p:blipFill>
            <p:spPr>
              <a:xfrm>
                <a:off x="342000" y="4936680"/>
                <a:ext cx="239040" cy="1499760"/>
              </a:xfrm>
              <a:prstGeom prst="rect">
                <a:avLst/>
              </a:prstGeom>
            </p:spPr>
          </p:pic>
        </mc:Fallback>
      </mc:AlternateContent>
    </p:spTree>
    <p:extLst>
      <p:ext uri="{BB962C8B-B14F-4D97-AF65-F5344CB8AC3E}">
        <p14:creationId xmlns:p14="http://schemas.microsoft.com/office/powerpoint/2010/main" val="95482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77EAB76-E973-7845-9D57-D303E02CBABC}"/>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9D818E70-DA95-2D44-A6F9-870FE5F037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7" name="Rectangle 6">
            <a:extLst>
              <a:ext uri="{FF2B5EF4-FFF2-40B4-BE49-F238E27FC236}">
                <a16:creationId xmlns:a16="http://schemas.microsoft.com/office/drawing/2014/main" id="{91E81059-F34E-3E44-99A5-DD9672201542}"/>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Discussion</a:t>
            </a:r>
          </a:p>
        </p:txBody>
      </p:sp>
      <p:sp>
        <p:nvSpPr>
          <p:cNvPr id="8" name="Rectangle 7">
            <a:extLst>
              <a:ext uri="{FF2B5EF4-FFF2-40B4-BE49-F238E27FC236}">
                <a16:creationId xmlns:a16="http://schemas.microsoft.com/office/drawing/2014/main" id="{A2971A5D-F74A-2646-839B-ADB599A4DD6A}"/>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3" name="Text Placeholder 2">
            <a:extLst>
              <a:ext uri="{FF2B5EF4-FFF2-40B4-BE49-F238E27FC236}">
                <a16:creationId xmlns:a16="http://schemas.microsoft.com/office/drawing/2014/main" id="{A5C545CC-DECD-ED43-875A-251DBE0202F1}"/>
              </a:ext>
            </a:extLst>
          </p:cNvPr>
          <p:cNvSpPr>
            <a:spLocks noGrp="1"/>
          </p:cNvSpPr>
          <p:nvPr>
            <p:ph type="body"/>
          </p:nvPr>
        </p:nvSpPr>
        <p:spPr>
          <a:xfrm>
            <a:off x="556200" y="2448360"/>
            <a:ext cx="2751330" cy="1144800"/>
          </a:xfrm>
        </p:spPr>
        <p:txBody>
          <a:bodyPr/>
          <a:lstStyle/>
          <a:p>
            <a:pPr marL="0" indent="0">
              <a:buNone/>
            </a:pPr>
            <a:endParaRPr lang="en-US" sz="2400" dirty="0">
              <a:solidFill>
                <a:srgbClr val="00B050"/>
              </a:solidFill>
            </a:endParaRPr>
          </a:p>
          <a:p>
            <a:pPr marL="0" indent="0">
              <a:buNone/>
            </a:pPr>
            <a:endParaRPr lang="en-US" sz="2400" dirty="0">
              <a:solidFill>
                <a:srgbClr val="00B050"/>
              </a:solidFill>
            </a:endParaRPr>
          </a:p>
          <a:p>
            <a:pPr marL="0" indent="0">
              <a:buNone/>
            </a:pPr>
            <a:endParaRPr lang="en-US" sz="2400" dirty="0">
              <a:solidFill>
                <a:srgbClr val="00B050"/>
              </a:solidFill>
            </a:endParaRPr>
          </a:p>
          <a:p>
            <a:pPr marL="0" indent="0">
              <a:buNone/>
            </a:pPr>
            <a:endParaRPr lang="en-US" sz="2400" dirty="0">
              <a:solidFill>
                <a:srgbClr val="00B050"/>
              </a:solidFill>
            </a:endParaRPr>
          </a:p>
          <a:p>
            <a:pPr marL="0" indent="0">
              <a:buNone/>
            </a:pPr>
            <a:r>
              <a:rPr lang="en-US" sz="2400" dirty="0">
                <a:solidFill>
                  <a:srgbClr val="00B050"/>
                </a:solidFill>
              </a:rPr>
              <a:t>Do’s</a:t>
            </a:r>
          </a:p>
          <a:p>
            <a:pPr marL="342900" indent="-342900">
              <a:buFont typeface="Arial" panose="020B0604020202020204" pitchFamily="34" charset="0"/>
              <a:buChar char="•"/>
            </a:pPr>
            <a:r>
              <a:rPr lang="en-US" sz="2400" spc="-1" dirty="0">
                <a:solidFill>
                  <a:srgbClr val="000000"/>
                </a:solidFill>
                <a:latin typeface="Calibri" panose="020F0502020204030204" pitchFamily="34" charset="0"/>
                <a:ea typeface="SimSun"/>
                <a:cs typeface="Calibri" panose="020F0502020204030204" pitchFamily="34" charset="0"/>
              </a:rPr>
              <a:t>Provide context and explain why people should care.</a:t>
            </a:r>
          </a:p>
          <a:p>
            <a:pPr marL="342900" indent="-342900">
              <a:buFont typeface="Arial" panose="020B0604020202020204" pitchFamily="34" charset="0"/>
              <a:buChar char="•"/>
            </a:pPr>
            <a:endParaRPr lang="en-US" sz="2400" spc="-1" dirty="0">
              <a:solidFill>
                <a:srgbClr val="000000"/>
              </a:solidFill>
              <a:latin typeface="Calibri" panose="020F0502020204030204" pitchFamily="34" charset="0"/>
              <a:ea typeface="SimSun"/>
              <a:cs typeface="Calibri" panose="020F0502020204030204" pitchFamily="34" charset="0"/>
            </a:endParaRPr>
          </a:p>
          <a:p>
            <a:pPr marL="342900" indent="-342900">
              <a:buFont typeface="Arial" panose="020B0604020202020204" pitchFamily="34" charset="0"/>
              <a:buChar char="•"/>
            </a:pPr>
            <a:r>
              <a:rPr lang="en-US" sz="2400" spc="-1" dirty="0">
                <a:solidFill>
                  <a:srgbClr val="000000"/>
                </a:solidFill>
                <a:latin typeface="Calibri" panose="020F0502020204030204" pitchFamily="34" charset="0"/>
                <a:ea typeface="SimSun"/>
                <a:cs typeface="Calibri" panose="020F0502020204030204" pitchFamily="34" charset="0"/>
              </a:rPr>
              <a:t>Emphasize the positive.</a:t>
            </a:r>
          </a:p>
          <a:p>
            <a:pPr marL="342900" indent="-342900">
              <a:buFont typeface="Arial" panose="020B0604020202020204" pitchFamily="34" charset="0"/>
              <a:buChar char="•"/>
            </a:pPr>
            <a:endParaRPr lang="en-US" sz="2400" spc="-1" dirty="0">
              <a:solidFill>
                <a:srgbClr val="000000"/>
              </a:solidFill>
              <a:latin typeface="Calibri" panose="020F0502020204030204" pitchFamily="34" charset="0"/>
              <a:ea typeface="SimSun"/>
              <a:cs typeface="Calibri" panose="020F0502020204030204" pitchFamily="34" charset="0"/>
            </a:endParaRPr>
          </a:p>
          <a:p>
            <a:pPr marL="342900" indent="-342900">
              <a:buFont typeface="Arial" panose="020B0604020202020204" pitchFamily="34" charset="0"/>
              <a:buChar char="•"/>
            </a:pPr>
            <a:r>
              <a:rPr lang="en-US" sz="2400" spc="-1" dirty="0">
                <a:solidFill>
                  <a:srgbClr val="000000"/>
                </a:solidFill>
                <a:latin typeface="Calibri" panose="020F0502020204030204" pitchFamily="34" charset="0"/>
                <a:ea typeface="SimSun"/>
                <a:cs typeface="Calibri" panose="020F0502020204030204" pitchFamily="34" charset="0"/>
              </a:rPr>
              <a:t>Look toward the future</a:t>
            </a:r>
            <a:endParaRPr lang="en-US" sz="2400" dirty="0"/>
          </a:p>
        </p:txBody>
      </p:sp>
      <p:sp>
        <p:nvSpPr>
          <p:cNvPr id="4" name="Text Placeholder 3">
            <a:extLst>
              <a:ext uri="{FF2B5EF4-FFF2-40B4-BE49-F238E27FC236}">
                <a16:creationId xmlns:a16="http://schemas.microsoft.com/office/drawing/2014/main" id="{AB08702A-BDCB-E549-8105-DEA068271CE6}"/>
              </a:ext>
            </a:extLst>
          </p:cNvPr>
          <p:cNvSpPr>
            <a:spLocks noGrp="1"/>
          </p:cNvSpPr>
          <p:nvPr>
            <p:ph type="body"/>
          </p:nvPr>
        </p:nvSpPr>
        <p:spPr>
          <a:xfrm>
            <a:off x="4355838" y="1604520"/>
            <a:ext cx="4015800" cy="3977280"/>
          </a:xfrm>
        </p:spPr>
        <p:txBody>
          <a:bodyPr/>
          <a:lstStyle/>
          <a:p>
            <a:pPr marL="0" indent="0">
              <a:buNone/>
            </a:pPr>
            <a:r>
              <a:rPr lang="en-US" sz="2400" dirty="0">
                <a:solidFill>
                  <a:srgbClr val="FF0000"/>
                </a:solidFill>
              </a:rPr>
              <a:t>Don’t</a:t>
            </a:r>
          </a:p>
          <a:p>
            <a:pPr marL="342900" indent="-342900">
              <a:buFont typeface="Arial" panose="020B0604020202020204" pitchFamily="34" charset="0"/>
              <a:buChar char="•"/>
            </a:pPr>
            <a:r>
              <a:rPr lang="en-US" sz="2400" spc="-1" dirty="0">
                <a:solidFill>
                  <a:srgbClr val="000000"/>
                </a:solidFill>
                <a:latin typeface="Calibri" panose="020F0502020204030204" pitchFamily="34" charset="0"/>
                <a:ea typeface="SimSun"/>
                <a:cs typeface="Calibri" panose="020F0502020204030204" pitchFamily="34" charset="0"/>
              </a:rPr>
              <a:t>Simply rehash your results.</a:t>
            </a:r>
          </a:p>
          <a:p>
            <a:pPr marL="342900" indent="-342900">
              <a:buFont typeface="Arial" panose="020B0604020202020204" pitchFamily="34" charset="0"/>
              <a:buChar char="•"/>
            </a:pPr>
            <a:endParaRPr lang="en-US" sz="2400" spc="-1" dirty="0">
              <a:solidFill>
                <a:srgbClr val="000000"/>
              </a:solidFill>
              <a:latin typeface="Calibri" panose="020F0502020204030204" pitchFamily="34" charset="0"/>
              <a:ea typeface="SimSun"/>
              <a:cs typeface="Calibri" panose="020F0502020204030204" pitchFamily="34" charset="0"/>
            </a:endParaRPr>
          </a:p>
          <a:p>
            <a:pPr marL="342900" indent="-342900">
              <a:buFont typeface="Arial" panose="020B0604020202020204" pitchFamily="34" charset="0"/>
              <a:buChar char="•"/>
            </a:pPr>
            <a:r>
              <a:rPr lang="en-US" sz="2400" spc="-1" dirty="0">
                <a:solidFill>
                  <a:srgbClr val="000000"/>
                </a:solidFill>
                <a:latin typeface="Calibri" panose="020F0502020204030204" pitchFamily="34" charset="0"/>
                <a:ea typeface="SimSun"/>
                <a:cs typeface="Calibri" panose="020F0502020204030204" pitchFamily="34" charset="0"/>
              </a:rPr>
              <a:t>Exaggerate.</a:t>
            </a:r>
          </a:p>
          <a:p>
            <a:pPr marL="342900" indent="-342900">
              <a:buFont typeface="Arial" panose="020B0604020202020204" pitchFamily="34" charset="0"/>
              <a:buChar char="•"/>
            </a:pPr>
            <a:r>
              <a:rPr lang="en-US" sz="2400" spc="-1" dirty="0">
                <a:solidFill>
                  <a:srgbClr val="000000"/>
                </a:solidFill>
                <a:latin typeface="Calibri" panose="020F0502020204030204" pitchFamily="34" charset="0"/>
                <a:ea typeface="SimSun"/>
                <a:cs typeface="Calibri" panose="020F0502020204030204" pitchFamily="34" charset="0"/>
              </a:rPr>
              <a:t>End with it</a:t>
            </a:r>
            <a:r>
              <a:rPr lang="en-US" spc="-1" dirty="0">
                <a:solidFill>
                  <a:srgbClr val="000000"/>
                </a:solidFill>
                <a:latin typeface="Calibri" panose="020F0502020204030204" pitchFamily="34" charset="0"/>
                <a:ea typeface="SimSun"/>
                <a:cs typeface="Calibri" panose="020F0502020204030204" pitchFamily="34" charset="0"/>
              </a:rPr>
              <a:t>.</a:t>
            </a:r>
            <a:endParaRPr lang="en-IN" spc="-1" dirty="0">
              <a:latin typeface="Calibri" panose="020F0502020204030204" pitchFamily="34" charset="0"/>
              <a:cs typeface="Calibri" panose="020F0502020204030204" pitchFamily="34" charset="0"/>
            </a:endParaRPr>
          </a:p>
          <a:p>
            <a:endParaRPr lang="en-IN" spc="-1" dirty="0">
              <a:latin typeface="Calibri" panose="020F0502020204030204" pitchFamily="34" charset="0"/>
              <a:cs typeface="Calibri" panose="020F0502020204030204" pitchFamily="34" charset="0"/>
            </a:endParaRPr>
          </a:p>
          <a:p>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C3E4492-8824-A24E-901D-AD06FA69F636}"/>
                  </a:ext>
                </a:extLst>
              </p14:cNvPr>
              <p14:cNvContentPartPr/>
              <p14:nvPr/>
            </p14:nvContentPartPr>
            <p14:xfrm>
              <a:off x="3678120" y="3226320"/>
              <a:ext cx="360" cy="360"/>
            </p14:xfrm>
          </p:contentPart>
        </mc:Choice>
        <mc:Fallback xmlns="">
          <p:pic>
            <p:nvPicPr>
              <p:cNvPr id="2" name="Ink 1">
                <a:extLst>
                  <a:ext uri="{FF2B5EF4-FFF2-40B4-BE49-F238E27FC236}">
                    <a16:creationId xmlns:a16="http://schemas.microsoft.com/office/drawing/2014/main" id="{8C3E4492-8824-A24E-901D-AD06FA69F636}"/>
                  </a:ext>
                </a:extLst>
              </p:cNvPr>
              <p:cNvPicPr/>
              <p:nvPr/>
            </p:nvPicPr>
            <p:blipFill>
              <a:blip r:embed="rId4"/>
              <a:stretch>
                <a:fillRect/>
              </a:stretch>
            </p:blipFill>
            <p:spPr>
              <a:xfrm>
                <a:off x="3668760" y="321696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230F35B-D8EF-F4C9-B9DC-D2E875FC6F0C}"/>
                  </a:ext>
                </a:extLst>
              </p14:cNvPr>
              <p14:cNvContentPartPr/>
              <p14:nvPr/>
            </p14:nvContentPartPr>
            <p14:xfrm>
              <a:off x="614160" y="2530440"/>
              <a:ext cx="1726200" cy="3936600"/>
            </p14:xfrm>
          </p:contentPart>
        </mc:Choice>
        <mc:Fallback xmlns="">
          <p:pic>
            <p:nvPicPr>
              <p:cNvPr id="9" name="Ink 8">
                <a:extLst>
                  <a:ext uri="{FF2B5EF4-FFF2-40B4-BE49-F238E27FC236}">
                    <a16:creationId xmlns:a16="http://schemas.microsoft.com/office/drawing/2014/main" id="{0230F35B-D8EF-F4C9-B9DC-D2E875FC6F0C}"/>
                  </a:ext>
                </a:extLst>
              </p:cNvPr>
              <p:cNvPicPr/>
              <p:nvPr/>
            </p:nvPicPr>
            <p:blipFill>
              <a:blip r:embed="rId6"/>
              <a:stretch>
                <a:fillRect/>
              </a:stretch>
            </p:blipFill>
            <p:spPr>
              <a:xfrm>
                <a:off x="597960" y="2514240"/>
                <a:ext cx="1758600" cy="3962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blinds(horizontal)">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D6A5C7-85AE-504A-ABC8-0A1BCF86582F}"/>
              </a:ext>
            </a:extLst>
          </p:cNvPr>
          <p:cNvSpPr/>
          <p:nvPr/>
        </p:nvSpPr>
        <p:spPr>
          <a:xfrm>
            <a:off x="525737" y="1716698"/>
            <a:ext cx="7558646" cy="3046988"/>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Calibri" panose="020F0502020204030204" pitchFamily="34" charset="0"/>
                <a:cs typeface="Calibri" panose="020F0502020204030204" pitchFamily="34" charset="0"/>
              </a:rPr>
              <a:t>It is important to </a:t>
            </a:r>
            <a:r>
              <a:rPr lang="en-IN" sz="2400" dirty="0">
                <a:solidFill>
                  <a:srgbClr val="FF0000"/>
                </a:solidFill>
                <a:latin typeface="Calibri" panose="020F0502020204030204" pitchFamily="34" charset="0"/>
                <a:cs typeface="Calibri" panose="020F0502020204030204" pitchFamily="34" charset="0"/>
              </a:rPr>
              <a:t>acknowledge all contributors </a:t>
            </a:r>
            <a:r>
              <a:rPr lang="en-IN" sz="2400" dirty="0">
                <a:latin typeface="Calibri" panose="020F0502020204030204" pitchFamily="34" charset="0"/>
                <a:cs typeface="Calibri" panose="020F0502020204030204" pitchFamily="34" charset="0"/>
              </a:rPr>
              <a:t>to the study, including </a:t>
            </a:r>
            <a:r>
              <a:rPr lang="en-IN" sz="2400" dirty="0">
                <a:solidFill>
                  <a:srgbClr val="FF0000"/>
                </a:solidFill>
                <a:latin typeface="Calibri" panose="020F0502020204030204" pitchFamily="34" charset="0"/>
                <a:cs typeface="Calibri" panose="020F0502020204030204" pitchFamily="34" charset="0"/>
              </a:rPr>
              <a:t>your research mentor, your mentor’s research associates, computer consultants, and funding sources.</a:t>
            </a:r>
          </a:p>
          <a:p>
            <a:pPr marL="342900" indent="-342900" algn="just">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dirty="0">
                <a:latin typeface="Calibri" panose="020F0502020204030204" pitchFamily="34" charset="0"/>
                <a:cs typeface="Calibri" panose="020F0502020204030204" pitchFamily="34" charset="0"/>
              </a:rPr>
              <a:t>You should also </a:t>
            </a:r>
            <a:r>
              <a:rPr lang="en-IN" sz="2400" dirty="0">
                <a:solidFill>
                  <a:srgbClr val="FF0000"/>
                </a:solidFill>
                <a:latin typeface="Calibri" panose="020F0502020204030204" pitchFamily="34" charset="0"/>
                <a:cs typeface="Calibri" panose="020F0502020204030204" pitchFamily="34" charset="0"/>
              </a:rPr>
              <a:t>acknowledge any businesses, organizations or institutions </a:t>
            </a:r>
            <a:r>
              <a:rPr lang="en-IN" sz="2400" dirty="0">
                <a:latin typeface="Calibri" panose="020F0502020204030204" pitchFamily="34" charset="0"/>
                <a:cs typeface="Calibri" panose="020F0502020204030204" pitchFamily="34" charset="0"/>
              </a:rPr>
              <a:t>that donated equipment or material for use in the study</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A872EED6-3B58-2248-8C5A-0EDD99906704}"/>
              </a:ext>
            </a:extLst>
          </p:cNvPr>
          <p:cNvSpPr/>
          <p:nvPr/>
        </p:nvSpPr>
        <p:spPr>
          <a:xfrm>
            <a:off x="1490352" y="5929069"/>
            <a:ext cx="7226135" cy="307777"/>
          </a:xfrm>
          <a:prstGeom prst="rect">
            <a:avLst/>
          </a:prstGeom>
        </p:spPr>
        <p:txBody>
          <a:bodyPr wrap="square">
            <a:spAutoFit/>
          </a:bodyPr>
          <a:lstStyle/>
          <a:p>
            <a:r>
              <a:rPr lang="en-US" sz="1400" dirty="0"/>
              <a:t>http://</a:t>
            </a:r>
            <a:r>
              <a:rPr lang="en-US" sz="1400" dirty="0" err="1"/>
              <a:t>www.tulane.edu</a:t>
            </a:r>
            <a:r>
              <a:rPr lang="en-US" sz="1400" dirty="0"/>
              <a:t>/~lamp/pdfs/</a:t>
            </a:r>
            <a:r>
              <a:rPr lang="en-US" sz="1400" dirty="0" err="1"/>
              <a:t>Presenting_Research_Results.pdf</a:t>
            </a:r>
            <a:endParaRPr lang="en-US" sz="1400" dirty="0"/>
          </a:p>
        </p:txBody>
      </p:sp>
      <p:cxnSp>
        <p:nvCxnSpPr>
          <p:cNvPr id="6" name="Straight Connector 5">
            <a:extLst>
              <a:ext uri="{FF2B5EF4-FFF2-40B4-BE49-F238E27FC236}">
                <a16:creationId xmlns:a16="http://schemas.microsoft.com/office/drawing/2014/main" id="{14B0AC34-8299-5142-B2E8-2864FBD6FB98}"/>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23237505-1DF4-4340-8E22-9F3668F08A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8" name="Rectangle 7">
            <a:extLst>
              <a:ext uri="{FF2B5EF4-FFF2-40B4-BE49-F238E27FC236}">
                <a16:creationId xmlns:a16="http://schemas.microsoft.com/office/drawing/2014/main" id="{9C25EFBD-CC86-8141-B0B0-829B81FF8825}"/>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Acknowledgement</a:t>
            </a:r>
          </a:p>
        </p:txBody>
      </p:sp>
      <p:sp>
        <p:nvSpPr>
          <p:cNvPr id="9" name="Rectangle 8">
            <a:extLst>
              <a:ext uri="{FF2B5EF4-FFF2-40B4-BE49-F238E27FC236}">
                <a16:creationId xmlns:a16="http://schemas.microsoft.com/office/drawing/2014/main" id="{64C8AB75-89BB-DB4F-AD0C-51A300965963}"/>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2E12423-FF5D-E15E-25C2-9940CA53AF1F}"/>
                  </a:ext>
                </a:extLst>
              </p14:cNvPr>
              <p14:cNvContentPartPr/>
              <p14:nvPr/>
            </p14:nvContentPartPr>
            <p14:xfrm>
              <a:off x="294840" y="119520"/>
              <a:ext cx="8849160" cy="4708080"/>
            </p14:xfrm>
          </p:contentPart>
        </mc:Choice>
        <mc:Fallback xmlns="">
          <p:pic>
            <p:nvPicPr>
              <p:cNvPr id="3" name="Ink 2">
                <a:extLst>
                  <a:ext uri="{FF2B5EF4-FFF2-40B4-BE49-F238E27FC236}">
                    <a16:creationId xmlns:a16="http://schemas.microsoft.com/office/drawing/2014/main" id="{02E12423-FF5D-E15E-25C2-9940CA53AF1F}"/>
                  </a:ext>
                </a:extLst>
              </p:cNvPr>
              <p:cNvPicPr/>
              <p:nvPr/>
            </p:nvPicPr>
            <p:blipFill>
              <a:blip r:embed="rId4"/>
              <a:stretch>
                <a:fillRect/>
              </a:stretch>
            </p:blipFill>
            <p:spPr>
              <a:xfrm>
                <a:off x="278640" y="103320"/>
                <a:ext cx="8881560" cy="4740480"/>
              </a:xfrm>
              <a:prstGeom prst="rect">
                <a:avLst/>
              </a:prstGeom>
            </p:spPr>
          </p:pic>
        </mc:Fallback>
      </mc:AlternateContent>
    </p:spTree>
    <p:extLst>
      <p:ext uri="{BB962C8B-B14F-4D97-AF65-F5344CB8AC3E}">
        <p14:creationId xmlns:p14="http://schemas.microsoft.com/office/powerpoint/2010/main" val="290079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D6A5C7-85AE-504A-ABC8-0A1BCF86582F}"/>
              </a:ext>
            </a:extLst>
          </p:cNvPr>
          <p:cNvSpPr/>
          <p:nvPr/>
        </p:nvSpPr>
        <p:spPr>
          <a:xfrm>
            <a:off x="525737" y="1716698"/>
            <a:ext cx="6563832" cy="2308324"/>
          </a:xfrm>
          <a:prstGeom prst="rect">
            <a:avLst/>
          </a:prstGeom>
        </p:spPr>
        <p:txBody>
          <a:bodyPr wrap="square">
            <a:spAutoFit/>
          </a:bodyPr>
          <a:lstStyle/>
          <a:p>
            <a:pPr marL="342900" indent="-342900" algn="just">
              <a:buFont typeface="Wingdings" pitchFamily="2" charset="2"/>
              <a:buChar char="ü"/>
            </a:pPr>
            <a:r>
              <a:rPr lang="en-IN" sz="2400" dirty="0">
                <a:latin typeface="Calibri" panose="020F0502020204030204" pitchFamily="34" charset="0"/>
                <a:cs typeface="Calibri" panose="020F0502020204030204" pitchFamily="34" charset="0"/>
              </a:rPr>
              <a:t>The format for an oral scientific presentation is essentially the same as that of a scientific paper.</a:t>
            </a:r>
          </a:p>
          <a:p>
            <a:pPr algn="just"/>
            <a:endParaRPr lang="en-IN" sz="2400" dirty="0">
              <a:latin typeface="Calibri" panose="020F0502020204030204" pitchFamily="34" charset="0"/>
              <a:cs typeface="Calibri" panose="020F0502020204030204" pitchFamily="34" charset="0"/>
            </a:endParaRPr>
          </a:p>
          <a:p>
            <a:pPr marL="342900" indent="-342900" algn="just">
              <a:buFont typeface="Wingdings" pitchFamily="2" charset="2"/>
              <a:buChar char="ü"/>
            </a:pPr>
            <a:r>
              <a:rPr lang="en-IN" sz="2400" dirty="0">
                <a:latin typeface="Calibri" panose="020F0502020204030204" pitchFamily="34" charset="0"/>
                <a:cs typeface="Calibri" panose="020F0502020204030204" pitchFamily="34" charset="0"/>
              </a:rPr>
              <a:t>The presentation should include the following sections: introduction, methods, results, discussion, and acknowledgments</a:t>
            </a:r>
            <a:endParaRPr lang="en-US" sz="24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4D4AD1BC-85CE-0040-B881-EEFDDF5BED84}"/>
              </a:ext>
            </a:extLst>
          </p:cNvPr>
          <p:cNvSpPr/>
          <p:nvPr/>
        </p:nvSpPr>
        <p:spPr>
          <a:xfrm>
            <a:off x="1490352" y="5929069"/>
            <a:ext cx="7226135" cy="307777"/>
          </a:xfrm>
          <a:prstGeom prst="rect">
            <a:avLst/>
          </a:prstGeom>
        </p:spPr>
        <p:txBody>
          <a:bodyPr wrap="square">
            <a:spAutoFit/>
          </a:bodyPr>
          <a:lstStyle/>
          <a:p>
            <a:r>
              <a:rPr lang="en-US" sz="1400" dirty="0"/>
              <a:t>http://</a:t>
            </a:r>
            <a:r>
              <a:rPr lang="en-US" sz="1400" dirty="0" err="1"/>
              <a:t>www.tulane.edu</a:t>
            </a:r>
            <a:r>
              <a:rPr lang="en-US" sz="1400" dirty="0"/>
              <a:t>/~lamp/pdfs/</a:t>
            </a:r>
            <a:r>
              <a:rPr lang="en-US" sz="1400" dirty="0" err="1"/>
              <a:t>Presenting_Research_Results.pdf</a:t>
            </a:r>
            <a:endParaRPr lang="en-US" sz="1400" dirty="0"/>
          </a:p>
        </p:txBody>
      </p:sp>
      <p:cxnSp>
        <p:nvCxnSpPr>
          <p:cNvPr id="6" name="Straight Connector 5">
            <a:extLst>
              <a:ext uri="{FF2B5EF4-FFF2-40B4-BE49-F238E27FC236}">
                <a16:creationId xmlns:a16="http://schemas.microsoft.com/office/drawing/2014/main" id="{9E97396B-803C-5240-87E1-4F4DE484F5E0}"/>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D1B0F423-21A8-654B-ACC3-8707BDFA4C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8" name="Rectangle 7">
            <a:extLst>
              <a:ext uri="{FF2B5EF4-FFF2-40B4-BE49-F238E27FC236}">
                <a16:creationId xmlns:a16="http://schemas.microsoft.com/office/drawing/2014/main" id="{91EC33E1-0A48-4D46-BC4C-C4BAC883C227}"/>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Oral Presentation</a:t>
            </a:r>
          </a:p>
        </p:txBody>
      </p:sp>
      <p:sp>
        <p:nvSpPr>
          <p:cNvPr id="9" name="Rectangle 8">
            <a:extLst>
              <a:ext uri="{FF2B5EF4-FFF2-40B4-BE49-F238E27FC236}">
                <a16:creationId xmlns:a16="http://schemas.microsoft.com/office/drawing/2014/main" id="{67DF1503-593D-6944-B7B7-386D2955554E}"/>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D5CAECB-F14C-3F74-0FF2-F85D464E89CD}"/>
                  </a:ext>
                </a:extLst>
              </p14:cNvPr>
              <p14:cNvContentPartPr/>
              <p14:nvPr/>
            </p14:nvContentPartPr>
            <p14:xfrm>
              <a:off x="1004400" y="2147040"/>
              <a:ext cx="6405120" cy="1958760"/>
            </p14:xfrm>
          </p:contentPart>
        </mc:Choice>
        <mc:Fallback xmlns="">
          <p:pic>
            <p:nvPicPr>
              <p:cNvPr id="3" name="Ink 2">
                <a:extLst>
                  <a:ext uri="{FF2B5EF4-FFF2-40B4-BE49-F238E27FC236}">
                    <a16:creationId xmlns:a16="http://schemas.microsoft.com/office/drawing/2014/main" id="{6D5CAECB-F14C-3F74-0FF2-F85D464E89CD}"/>
                  </a:ext>
                </a:extLst>
              </p:cNvPr>
              <p:cNvPicPr/>
              <p:nvPr/>
            </p:nvPicPr>
            <p:blipFill>
              <a:blip r:embed="rId4"/>
              <a:stretch>
                <a:fillRect/>
              </a:stretch>
            </p:blipFill>
            <p:spPr>
              <a:xfrm>
                <a:off x="988200" y="2130840"/>
                <a:ext cx="6437520" cy="1991160"/>
              </a:xfrm>
              <a:prstGeom prst="rect">
                <a:avLst/>
              </a:prstGeom>
            </p:spPr>
          </p:pic>
        </mc:Fallback>
      </mc:AlternateContent>
    </p:spTree>
    <p:extLst>
      <p:ext uri="{BB962C8B-B14F-4D97-AF65-F5344CB8AC3E}">
        <p14:creationId xmlns:p14="http://schemas.microsoft.com/office/powerpoint/2010/main" val="2907805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D6A5C7-85AE-504A-ABC8-0A1BCF86582F}"/>
              </a:ext>
            </a:extLst>
          </p:cNvPr>
          <p:cNvSpPr/>
          <p:nvPr/>
        </p:nvSpPr>
        <p:spPr>
          <a:xfrm>
            <a:off x="525737" y="1716698"/>
            <a:ext cx="7558646" cy="3416320"/>
          </a:xfrm>
          <a:prstGeom prst="rect">
            <a:avLst/>
          </a:prstGeom>
        </p:spPr>
        <p:txBody>
          <a:bodyPr wrap="square">
            <a:spAutoFit/>
          </a:bodyPr>
          <a:lstStyle/>
          <a:p>
            <a:pPr algn="just"/>
            <a:r>
              <a:rPr lang="en-IN" sz="2400" dirty="0">
                <a:latin typeface="Calibri" panose="020F0502020204030204" pitchFamily="34" charset="0"/>
                <a:cs typeface="Calibri" panose="020F0502020204030204" pitchFamily="34" charset="0"/>
              </a:rPr>
              <a:t>A poster presentation contains the same basic information as an oral presentation, but the information is arranged on a large sheet of paper (generally 4’ x 3’).  </a:t>
            </a:r>
          </a:p>
          <a:p>
            <a:pPr algn="just"/>
            <a:endParaRPr lang="en-IN" sz="2400" dirty="0">
              <a:latin typeface="Calibri" panose="020F0502020204030204" pitchFamily="34" charset="0"/>
              <a:cs typeface="Calibri" panose="020F0502020204030204" pitchFamily="34" charset="0"/>
            </a:endParaRPr>
          </a:p>
          <a:p>
            <a:pPr algn="just"/>
            <a:r>
              <a:rPr lang="en-IN" sz="2400" dirty="0">
                <a:latin typeface="Calibri" panose="020F0502020204030204" pitchFamily="34" charset="0"/>
                <a:cs typeface="Calibri" panose="020F0502020204030204" pitchFamily="34" charset="0"/>
              </a:rPr>
              <a:t>The information is presented in blocks of text (be concise) and figures. </a:t>
            </a:r>
          </a:p>
          <a:p>
            <a:pPr algn="just"/>
            <a:endParaRPr lang="en-IN" sz="2400" dirty="0">
              <a:latin typeface="Calibri" panose="020F0502020204030204" pitchFamily="34" charset="0"/>
              <a:cs typeface="Calibri" panose="020F0502020204030204" pitchFamily="34" charset="0"/>
            </a:endParaRPr>
          </a:p>
          <a:p>
            <a:pPr algn="just"/>
            <a:r>
              <a:rPr lang="en-IN" sz="2400" dirty="0">
                <a:latin typeface="Calibri" panose="020F0502020204030204" pitchFamily="34" charset="0"/>
                <a:cs typeface="Calibri" panose="020F0502020204030204" pitchFamily="34" charset="0"/>
              </a:rPr>
              <a:t>Arrange blocks in columns from upper left, down to lower right, concluding with acknowledgements </a:t>
            </a:r>
            <a:endParaRPr lang="en-US" sz="24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D479FF9D-04FF-DF47-838C-4DECEED0D220}"/>
              </a:ext>
            </a:extLst>
          </p:cNvPr>
          <p:cNvSpPr/>
          <p:nvPr/>
        </p:nvSpPr>
        <p:spPr>
          <a:xfrm>
            <a:off x="1490352" y="5929069"/>
            <a:ext cx="7226135" cy="307777"/>
          </a:xfrm>
          <a:prstGeom prst="rect">
            <a:avLst/>
          </a:prstGeom>
        </p:spPr>
        <p:txBody>
          <a:bodyPr wrap="square">
            <a:spAutoFit/>
          </a:bodyPr>
          <a:lstStyle/>
          <a:p>
            <a:r>
              <a:rPr lang="en-US" sz="1400" dirty="0"/>
              <a:t>http://</a:t>
            </a:r>
            <a:r>
              <a:rPr lang="en-US" sz="1400" dirty="0" err="1"/>
              <a:t>www.tulane.edu</a:t>
            </a:r>
            <a:r>
              <a:rPr lang="en-US" sz="1400" dirty="0"/>
              <a:t>/~lamp/pdfs/</a:t>
            </a:r>
            <a:r>
              <a:rPr lang="en-US" sz="1400" dirty="0" err="1"/>
              <a:t>Presenting_Research_Results.pdf</a:t>
            </a:r>
            <a:endParaRPr lang="en-US" sz="1400" dirty="0"/>
          </a:p>
        </p:txBody>
      </p:sp>
      <p:cxnSp>
        <p:nvCxnSpPr>
          <p:cNvPr id="6" name="Straight Connector 5">
            <a:extLst>
              <a:ext uri="{FF2B5EF4-FFF2-40B4-BE49-F238E27FC236}">
                <a16:creationId xmlns:a16="http://schemas.microsoft.com/office/drawing/2014/main" id="{D4366793-B112-D04F-96AA-893833060C8F}"/>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45795016-2534-5948-AFC2-BBBD7AFB31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8" name="Rectangle 7">
            <a:extLst>
              <a:ext uri="{FF2B5EF4-FFF2-40B4-BE49-F238E27FC236}">
                <a16:creationId xmlns:a16="http://schemas.microsoft.com/office/drawing/2014/main" id="{FDB11E2C-0666-2F43-96D8-E8DCB022B14E}"/>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Poster Presentation</a:t>
            </a:r>
          </a:p>
        </p:txBody>
      </p:sp>
      <p:sp>
        <p:nvSpPr>
          <p:cNvPr id="9" name="Rectangle 8">
            <a:extLst>
              <a:ext uri="{FF2B5EF4-FFF2-40B4-BE49-F238E27FC236}">
                <a16:creationId xmlns:a16="http://schemas.microsoft.com/office/drawing/2014/main" id="{24D622E1-1DB9-A041-B6C7-FD15794AE435}"/>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6E15C8C-BA56-43AE-1DD1-7FB7CC2AEE71}"/>
                  </a:ext>
                </a:extLst>
              </p14:cNvPr>
              <p14:cNvContentPartPr/>
              <p14:nvPr/>
            </p14:nvContentPartPr>
            <p14:xfrm>
              <a:off x="459360" y="28440"/>
              <a:ext cx="7527960" cy="4115520"/>
            </p14:xfrm>
          </p:contentPart>
        </mc:Choice>
        <mc:Fallback xmlns="">
          <p:pic>
            <p:nvPicPr>
              <p:cNvPr id="3" name="Ink 2">
                <a:extLst>
                  <a:ext uri="{FF2B5EF4-FFF2-40B4-BE49-F238E27FC236}">
                    <a16:creationId xmlns:a16="http://schemas.microsoft.com/office/drawing/2014/main" id="{66E15C8C-BA56-43AE-1DD1-7FB7CC2AEE71}"/>
                  </a:ext>
                </a:extLst>
              </p:cNvPr>
              <p:cNvPicPr/>
              <p:nvPr/>
            </p:nvPicPr>
            <p:blipFill>
              <a:blip r:embed="rId4"/>
              <a:stretch>
                <a:fillRect/>
              </a:stretch>
            </p:blipFill>
            <p:spPr>
              <a:xfrm>
                <a:off x="443160" y="12240"/>
                <a:ext cx="7560360" cy="4147920"/>
              </a:xfrm>
              <a:prstGeom prst="rect">
                <a:avLst/>
              </a:prstGeom>
            </p:spPr>
          </p:pic>
        </mc:Fallback>
      </mc:AlternateContent>
    </p:spTree>
    <p:extLst>
      <p:ext uri="{BB962C8B-B14F-4D97-AF65-F5344CB8AC3E}">
        <p14:creationId xmlns:p14="http://schemas.microsoft.com/office/powerpoint/2010/main" val="1574274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C9F1BF-54BC-5B49-A683-12ECB17B436F}"/>
              </a:ext>
            </a:extLst>
          </p:cNvPr>
          <p:cNvSpPr/>
          <p:nvPr/>
        </p:nvSpPr>
        <p:spPr>
          <a:xfrm>
            <a:off x="599702" y="1419814"/>
            <a:ext cx="7238011" cy="4524315"/>
          </a:xfrm>
          <a:prstGeom prst="rect">
            <a:avLst/>
          </a:prstGeom>
        </p:spPr>
        <p:txBody>
          <a:bodyPr wrap="square">
            <a:spAutoFit/>
          </a:bodyPr>
          <a:lstStyle/>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Look professional. </a:t>
            </a:r>
          </a:p>
          <a:p>
            <a:pPr marL="285750" indent="-285750">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It is important to address your audience when speaking.</a:t>
            </a:r>
          </a:p>
          <a:p>
            <a:pPr marL="285750" indent="-285750">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 If necessary, use note cards or text on slides to (talking points) organize your presentation.</a:t>
            </a:r>
          </a:p>
          <a:p>
            <a:r>
              <a:rPr lang="en-IN" sz="24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Rehearse your presentation in front of your mentor or his/her research associates.</a:t>
            </a:r>
          </a:p>
          <a:p>
            <a:pPr marL="285750" indent="-285750">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Leave at least 3 minutes for questions.</a:t>
            </a:r>
            <a:endParaRPr lang="en-US" sz="2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31FAA1E-B68E-8347-ABB7-EF76F4192596}"/>
              </a:ext>
            </a:extLst>
          </p:cNvPr>
          <p:cNvSpPr/>
          <p:nvPr/>
        </p:nvSpPr>
        <p:spPr>
          <a:xfrm>
            <a:off x="958932" y="6421511"/>
            <a:ext cx="7226135" cy="307777"/>
          </a:xfrm>
          <a:prstGeom prst="rect">
            <a:avLst/>
          </a:prstGeom>
        </p:spPr>
        <p:txBody>
          <a:bodyPr wrap="square">
            <a:spAutoFit/>
          </a:bodyPr>
          <a:lstStyle/>
          <a:p>
            <a:r>
              <a:rPr lang="en-US" sz="1400" dirty="0"/>
              <a:t>http://</a:t>
            </a:r>
            <a:r>
              <a:rPr lang="en-US" sz="1400" dirty="0" err="1"/>
              <a:t>www.tulane.edu</a:t>
            </a:r>
            <a:r>
              <a:rPr lang="en-US" sz="1400" dirty="0"/>
              <a:t>/~lamp/pdfs/</a:t>
            </a:r>
            <a:r>
              <a:rPr lang="en-US" sz="1400" dirty="0" err="1"/>
              <a:t>Presenting_Research_Results.pdf</a:t>
            </a:r>
            <a:endParaRPr lang="en-US" sz="1400" dirty="0"/>
          </a:p>
        </p:txBody>
      </p:sp>
      <p:cxnSp>
        <p:nvCxnSpPr>
          <p:cNvPr id="7" name="Straight Connector 6">
            <a:extLst>
              <a:ext uri="{FF2B5EF4-FFF2-40B4-BE49-F238E27FC236}">
                <a16:creationId xmlns:a16="http://schemas.microsoft.com/office/drawing/2014/main" id="{291A5DE9-33B5-E546-AD4D-7EB36CA15662}"/>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2192B848-F2F4-C847-911A-09BD2DED22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9" name="Rectangle 8">
            <a:extLst>
              <a:ext uri="{FF2B5EF4-FFF2-40B4-BE49-F238E27FC236}">
                <a16:creationId xmlns:a16="http://schemas.microsoft.com/office/drawing/2014/main" id="{E8FE657C-7302-9A43-9FA4-C24B6FFB8879}"/>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Poster Presentation</a:t>
            </a:r>
          </a:p>
        </p:txBody>
      </p:sp>
      <p:sp>
        <p:nvSpPr>
          <p:cNvPr id="10" name="Rectangle 9">
            <a:extLst>
              <a:ext uri="{FF2B5EF4-FFF2-40B4-BE49-F238E27FC236}">
                <a16:creationId xmlns:a16="http://schemas.microsoft.com/office/drawing/2014/main" id="{4A477602-52BE-8941-B70E-09162331AD04}"/>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A4C8C77-FE6B-63EB-0C2A-1922192B73E2}"/>
                  </a:ext>
                </a:extLst>
              </p14:cNvPr>
              <p14:cNvContentPartPr/>
              <p14:nvPr/>
            </p14:nvContentPartPr>
            <p14:xfrm>
              <a:off x="424800" y="1792080"/>
              <a:ext cx="6449040" cy="4095000"/>
            </p14:xfrm>
          </p:contentPart>
        </mc:Choice>
        <mc:Fallback xmlns="">
          <p:pic>
            <p:nvPicPr>
              <p:cNvPr id="2" name="Ink 1">
                <a:extLst>
                  <a:ext uri="{FF2B5EF4-FFF2-40B4-BE49-F238E27FC236}">
                    <a16:creationId xmlns:a16="http://schemas.microsoft.com/office/drawing/2014/main" id="{BA4C8C77-FE6B-63EB-0C2A-1922192B73E2}"/>
                  </a:ext>
                </a:extLst>
              </p:cNvPr>
              <p:cNvPicPr/>
              <p:nvPr/>
            </p:nvPicPr>
            <p:blipFill>
              <a:blip r:embed="rId4"/>
              <a:stretch>
                <a:fillRect/>
              </a:stretch>
            </p:blipFill>
            <p:spPr>
              <a:xfrm>
                <a:off x="408600" y="1775880"/>
                <a:ext cx="6481440" cy="4127400"/>
              </a:xfrm>
              <a:prstGeom prst="rect">
                <a:avLst/>
              </a:prstGeom>
            </p:spPr>
          </p:pic>
        </mc:Fallback>
      </mc:AlternateContent>
    </p:spTree>
    <p:extLst>
      <p:ext uri="{BB962C8B-B14F-4D97-AF65-F5344CB8AC3E}">
        <p14:creationId xmlns:p14="http://schemas.microsoft.com/office/powerpoint/2010/main" val="2361034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BC9815-A5BA-F04A-A801-3744DA089D6C}"/>
              </a:ext>
            </a:extLst>
          </p:cNvPr>
          <p:cNvSpPr/>
          <p:nvPr/>
        </p:nvSpPr>
        <p:spPr>
          <a:xfrm>
            <a:off x="207816" y="1419814"/>
            <a:ext cx="5254833" cy="4524315"/>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Calibri" panose="020F0502020204030204" pitchFamily="34" charset="0"/>
                <a:cs typeface="Calibri" panose="020F0502020204030204" pitchFamily="34" charset="0"/>
              </a:rPr>
              <a:t>The Results section is a </a:t>
            </a:r>
            <a:r>
              <a:rPr lang="en-IN" sz="2400" dirty="0">
                <a:solidFill>
                  <a:srgbClr val="C00000"/>
                </a:solidFill>
                <a:latin typeface="Calibri" panose="020F0502020204030204" pitchFamily="34" charset="0"/>
                <a:cs typeface="Calibri" panose="020F0502020204030204" pitchFamily="34" charset="0"/>
              </a:rPr>
              <a:t>summary of the experimental outcome of the study. </a:t>
            </a:r>
          </a:p>
          <a:p>
            <a:pPr marL="342900" indent="-342900" algn="just">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algn="just"/>
            <a:r>
              <a:rPr lang="en-IN" sz="2400" dirty="0">
                <a:latin typeface="Calibri" panose="020F0502020204030204" pitchFamily="34" charset="0"/>
                <a:cs typeface="Calibri" panose="020F0502020204030204" pitchFamily="34" charset="0"/>
              </a:rPr>
              <a:t>• Results should include a </a:t>
            </a:r>
            <a:r>
              <a:rPr lang="en-IN" sz="2400" dirty="0">
                <a:solidFill>
                  <a:srgbClr val="C00000"/>
                </a:solidFill>
                <a:latin typeface="Calibri" panose="020F0502020204030204" pitchFamily="34" charset="0"/>
                <a:cs typeface="Calibri" panose="020F0502020204030204" pitchFamily="34" charset="0"/>
              </a:rPr>
              <a:t>concise verbal    description of the outcome as well as tables and figures</a:t>
            </a:r>
            <a:r>
              <a:rPr lang="en-IN" sz="2400" dirty="0">
                <a:latin typeface="Calibri" panose="020F0502020204030204" pitchFamily="34" charset="0"/>
                <a:cs typeface="Calibri" panose="020F0502020204030204" pitchFamily="34" charset="0"/>
              </a:rPr>
              <a:t>, showing statistical results and experimental error. </a:t>
            </a:r>
          </a:p>
          <a:p>
            <a:pPr algn="just"/>
            <a:endParaRPr lang="en-IN" sz="2400" dirty="0">
              <a:latin typeface="Calibri" panose="020F0502020204030204" pitchFamily="34" charset="0"/>
              <a:cs typeface="Calibri" panose="020F0502020204030204" pitchFamily="34" charset="0"/>
            </a:endParaRPr>
          </a:p>
          <a:p>
            <a:pPr algn="just"/>
            <a:r>
              <a:rPr lang="en-IN" sz="2400" dirty="0">
                <a:latin typeface="Calibri" panose="020F0502020204030204" pitchFamily="34" charset="0"/>
                <a:cs typeface="Calibri" panose="020F0502020204030204" pitchFamily="34" charset="0"/>
              </a:rPr>
              <a:t>• Tables and figures should include legends explaining what they are summarizing.</a:t>
            </a:r>
            <a:endParaRPr lang="en-US"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3D2B731-7508-E34A-BE72-2E25454BF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156" y="1657321"/>
            <a:ext cx="3336719" cy="3543344"/>
          </a:xfrm>
          <a:prstGeom prst="rect">
            <a:avLst/>
          </a:prstGeom>
        </p:spPr>
      </p:pic>
      <p:cxnSp>
        <p:nvCxnSpPr>
          <p:cNvPr id="6" name="Straight Connector 5">
            <a:extLst>
              <a:ext uri="{FF2B5EF4-FFF2-40B4-BE49-F238E27FC236}">
                <a16:creationId xmlns:a16="http://schemas.microsoft.com/office/drawing/2014/main" id="{D2391F49-A9B6-4C4E-A073-E5137EA2BEA0}"/>
              </a:ext>
            </a:extLst>
          </p:cNvPr>
          <p:cNvCxnSpPr>
            <a:cxnSpLocks/>
          </p:cNvCxnSpPr>
          <p:nvPr/>
        </p:nvCxnSpPr>
        <p:spPr>
          <a:xfrm>
            <a:off x="11876" y="1102563"/>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1EBECF2E-0833-4543-8E9E-69E2A5DAD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3432" y="-89455"/>
            <a:ext cx="933598" cy="1398963"/>
          </a:xfrm>
          <a:prstGeom prst="rect">
            <a:avLst/>
          </a:prstGeom>
        </p:spPr>
      </p:pic>
      <p:sp>
        <p:nvSpPr>
          <p:cNvPr id="9" name="Rectangle 8">
            <a:extLst>
              <a:ext uri="{FF2B5EF4-FFF2-40B4-BE49-F238E27FC236}">
                <a16:creationId xmlns:a16="http://schemas.microsoft.com/office/drawing/2014/main" id="{767EF169-BED3-D040-B2D2-826DD42463DB}"/>
              </a:ext>
            </a:extLst>
          </p:cNvPr>
          <p:cNvSpPr/>
          <p:nvPr/>
        </p:nvSpPr>
        <p:spPr>
          <a:xfrm>
            <a:off x="383756" y="544539"/>
            <a:ext cx="7999758" cy="461665"/>
          </a:xfrm>
          <a:prstGeom prst="rect">
            <a:avLst/>
          </a:prstGeom>
        </p:spPr>
        <p:txBody>
          <a:bodyPr wrap="square">
            <a:spAutoFit/>
          </a:bodyPr>
          <a:lstStyle/>
          <a:p>
            <a:r>
              <a:rPr lang="en-IN" sz="2400" b="1" dirty="0">
                <a:solidFill>
                  <a:schemeClr val="accent2">
                    <a:lumMod val="75000"/>
                  </a:schemeClr>
                </a:solidFill>
              </a:rPr>
              <a:t>Results</a:t>
            </a:r>
          </a:p>
        </p:txBody>
      </p:sp>
      <p:sp>
        <p:nvSpPr>
          <p:cNvPr id="10" name="Rectangle 9">
            <a:extLst>
              <a:ext uri="{FF2B5EF4-FFF2-40B4-BE49-F238E27FC236}">
                <a16:creationId xmlns:a16="http://schemas.microsoft.com/office/drawing/2014/main" id="{388784A3-793E-EB4B-8516-143D7824E73E}"/>
              </a:ext>
            </a:extLst>
          </p:cNvPr>
          <p:cNvSpPr/>
          <p:nvPr/>
        </p:nvSpPr>
        <p:spPr>
          <a:xfrm>
            <a:off x="404987" y="144881"/>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E8330C8-B940-C63D-6C35-EAADCE9EBCA8}"/>
                  </a:ext>
                </a:extLst>
              </p14:cNvPr>
              <p14:cNvContentPartPr/>
              <p14:nvPr/>
            </p14:nvContentPartPr>
            <p14:xfrm>
              <a:off x="334440" y="816480"/>
              <a:ext cx="4611240" cy="5147280"/>
            </p14:xfrm>
          </p:contentPart>
        </mc:Choice>
        <mc:Fallback xmlns="">
          <p:pic>
            <p:nvPicPr>
              <p:cNvPr id="2" name="Ink 1">
                <a:extLst>
                  <a:ext uri="{FF2B5EF4-FFF2-40B4-BE49-F238E27FC236}">
                    <a16:creationId xmlns:a16="http://schemas.microsoft.com/office/drawing/2014/main" id="{AE8330C8-B940-C63D-6C35-EAADCE9EBCA8}"/>
                  </a:ext>
                </a:extLst>
              </p:cNvPr>
              <p:cNvPicPr/>
              <p:nvPr/>
            </p:nvPicPr>
            <p:blipFill>
              <a:blip r:embed="rId5"/>
              <a:stretch>
                <a:fillRect/>
              </a:stretch>
            </p:blipFill>
            <p:spPr>
              <a:xfrm>
                <a:off x="318240" y="800280"/>
                <a:ext cx="4643640" cy="5179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91A5DE9-33B5-E546-AD4D-7EB36CA15662}"/>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2192B848-F2F4-C847-911A-09BD2DED22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9" name="Rectangle 8">
            <a:extLst>
              <a:ext uri="{FF2B5EF4-FFF2-40B4-BE49-F238E27FC236}">
                <a16:creationId xmlns:a16="http://schemas.microsoft.com/office/drawing/2014/main" id="{E8FE657C-7302-9A43-9FA4-C24B6FFB8879}"/>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Poster Presentation</a:t>
            </a:r>
          </a:p>
        </p:txBody>
      </p:sp>
      <p:sp>
        <p:nvSpPr>
          <p:cNvPr id="10" name="Rectangle 9">
            <a:extLst>
              <a:ext uri="{FF2B5EF4-FFF2-40B4-BE49-F238E27FC236}">
                <a16:creationId xmlns:a16="http://schemas.microsoft.com/office/drawing/2014/main" id="{4A477602-52BE-8941-B70E-09162331AD04}"/>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5" name="Picture 4">
            <a:extLst>
              <a:ext uri="{FF2B5EF4-FFF2-40B4-BE49-F238E27FC236}">
                <a16:creationId xmlns:a16="http://schemas.microsoft.com/office/drawing/2014/main" id="{455E535B-F8CA-F049-8BD6-14D32CBAC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2846"/>
            <a:ext cx="7969099" cy="5347839"/>
          </a:xfrm>
          <a:prstGeom prst="rect">
            <a:avLst/>
          </a:prstGeom>
        </p:spPr>
      </p:pic>
      <p:sp>
        <p:nvSpPr>
          <p:cNvPr id="11" name="Rectangle 10">
            <a:extLst>
              <a:ext uri="{FF2B5EF4-FFF2-40B4-BE49-F238E27FC236}">
                <a16:creationId xmlns:a16="http://schemas.microsoft.com/office/drawing/2014/main" id="{C47F5D30-F9B4-994D-B3FC-3EE8864EB23C}"/>
              </a:ext>
            </a:extLst>
          </p:cNvPr>
          <p:cNvSpPr/>
          <p:nvPr/>
        </p:nvSpPr>
        <p:spPr>
          <a:xfrm>
            <a:off x="872836" y="6392831"/>
            <a:ext cx="6997334" cy="276999"/>
          </a:xfrm>
          <a:prstGeom prst="rect">
            <a:avLst/>
          </a:prstGeom>
        </p:spPr>
        <p:txBody>
          <a:bodyPr wrap="square">
            <a:spAutoFit/>
          </a:bodyPr>
          <a:lstStyle/>
          <a:p>
            <a:r>
              <a:rPr lang="en-US" sz="1200" dirty="0"/>
              <a:t>https://</a:t>
            </a:r>
            <a:r>
              <a:rPr lang="en-US" sz="1200" dirty="0" err="1"/>
              <a:t>www.myamericannurse.com</a:t>
            </a:r>
            <a:r>
              <a:rPr lang="en-US" sz="1200" dirty="0"/>
              <a:t>/how-to-create-an-effective-poster-presentation/</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BB7B82-A33F-8DFC-0F63-6169B7A7568F}"/>
                  </a:ext>
                </a:extLst>
              </p14:cNvPr>
              <p14:cNvContentPartPr/>
              <p14:nvPr/>
            </p14:nvContentPartPr>
            <p14:xfrm>
              <a:off x="398160" y="862560"/>
              <a:ext cx="7209720" cy="4361760"/>
            </p14:xfrm>
          </p:contentPart>
        </mc:Choice>
        <mc:Fallback xmlns="">
          <p:pic>
            <p:nvPicPr>
              <p:cNvPr id="2" name="Ink 1">
                <a:extLst>
                  <a:ext uri="{FF2B5EF4-FFF2-40B4-BE49-F238E27FC236}">
                    <a16:creationId xmlns:a16="http://schemas.microsoft.com/office/drawing/2014/main" id="{8EBB7B82-A33F-8DFC-0F63-6169B7A7568F}"/>
                  </a:ext>
                </a:extLst>
              </p:cNvPr>
              <p:cNvPicPr/>
              <p:nvPr/>
            </p:nvPicPr>
            <p:blipFill>
              <a:blip r:embed="rId5"/>
              <a:stretch>
                <a:fillRect/>
              </a:stretch>
            </p:blipFill>
            <p:spPr>
              <a:xfrm>
                <a:off x="381960" y="846360"/>
                <a:ext cx="7242120" cy="4394160"/>
              </a:xfrm>
              <a:prstGeom prst="rect">
                <a:avLst/>
              </a:prstGeom>
            </p:spPr>
          </p:pic>
        </mc:Fallback>
      </mc:AlternateContent>
    </p:spTree>
    <p:extLst>
      <p:ext uri="{BB962C8B-B14F-4D97-AF65-F5344CB8AC3E}">
        <p14:creationId xmlns:p14="http://schemas.microsoft.com/office/powerpoint/2010/main" val="871168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C9F1BF-54BC-5B49-A683-12ECB17B436F}"/>
              </a:ext>
            </a:extLst>
          </p:cNvPr>
          <p:cNvSpPr/>
          <p:nvPr/>
        </p:nvSpPr>
        <p:spPr>
          <a:xfrm>
            <a:off x="347352" y="1291745"/>
            <a:ext cx="8449295" cy="4893647"/>
          </a:xfrm>
          <a:prstGeom prst="rect">
            <a:avLst/>
          </a:prstGeom>
        </p:spPr>
        <p:txBody>
          <a:bodyPr wrap="square">
            <a:spAutoFit/>
          </a:bodyPr>
          <a:lstStyle/>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Stand in front of poster and greet onlookers: “Hello. My name is…I am a student from …Would you like to hear about my research?” </a:t>
            </a:r>
          </a:p>
          <a:p>
            <a:pPr marL="285750" indent="-285750">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Try to explain information in your own words without reading (you know what you did). </a:t>
            </a:r>
          </a:p>
          <a:p>
            <a:pPr marL="285750" indent="-285750">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Give background, hypothesis and important results and conclusions. </a:t>
            </a:r>
          </a:p>
          <a:p>
            <a:pPr marL="285750" indent="-285750">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Explain images and graphics. </a:t>
            </a:r>
          </a:p>
          <a:p>
            <a:pPr marL="285750" indent="-285750">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“I would be happy to answer any questions you might have.” </a:t>
            </a:r>
            <a:endParaRPr lang="en-US" sz="24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21B7EAD-39F2-D44A-80E3-6631DD2CDBAF}"/>
              </a:ext>
            </a:extLst>
          </p:cNvPr>
          <p:cNvSpPr/>
          <p:nvPr/>
        </p:nvSpPr>
        <p:spPr>
          <a:xfrm>
            <a:off x="1570512" y="6421511"/>
            <a:ext cx="7226135" cy="307777"/>
          </a:xfrm>
          <a:prstGeom prst="rect">
            <a:avLst/>
          </a:prstGeom>
        </p:spPr>
        <p:txBody>
          <a:bodyPr wrap="square">
            <a:spAutoFit/>
          </a:bodyPr>
          <a:lstStyle/>
          <a:p>
            <a:r>
              <a:rPr lang="en-US" sz="1400" dirty="0"/>
              <a:t>http://</a:t>
            </a:r>
            <a:r>
              <a:rPr lang="en-US" sz="1400" dirty="0" err="1"/>
              <a:t>www.tulane.edu</a:t>
            </a:r>
            <a:r>
              <a:rPr lang="en-US" sz="1400" dirty="0"/>
              <a:t>/~lamp/pdfs/</a:t>
            </a:r>
            <a:r>
              <a:rPr lang="en-US" sz="1400" dirty="0" err="1"/>
              <a:t>Presenting_Research_Results.pdf</a:t>
            </a:r>
            <a:endParaRPr lang="en-US" sz="1400" dirty="0"/>
          </a:p>
        </p:txBody>
      </p:sp>
      <p:cxnSp>
        <p:nvCxnSpPr>
          <p:cNvPr id="6" name="Straight Connector 5">
            <a:extLst>
              <a:ext uri="{FF2B5EF4-FFF2-40B4-BE49-F238E27FC236}">
                <a16:creationId xmlns:a16="http://schemas.microsoft.com/office/drawing/2014/main" id="{4F7CC14A-D033-9241-81B7-C9602FB407AF}"/>
              </a:ext>
            </a:extLst>
          </p:cNvPr>
          <p:cNvCxnSpPr>
            <a:cxnSpLocks/>
          </p:cNvCxnSpPr>
          <p:nvPr/>
        </p:nvCxnSpPr>
        <p:spPr>
          <a:xfrm>
            <a:off x="0" y="1192018"/>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3CC3861E-DD6D-764A-A0C8-C6A213013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0"/>
            <a:ext cx="933598" cy="1398963"/>
          </a:xfrm>
          <a:prstGeom prst="rect">
            <a:avLst/>
          </a:prstGeom>
        </p:spPr>
      </p:pic>
      <p:sp>
        <p:nvSpPr>
          <p:cNvPr id="8" name="Rectangle 7">
            <a:extLst>
              <a:ext uri="{FF2B5EF4-FFF2-40B4-BE49-F238E27FC236}">
                <a16:creationId xmlns:a16="http://schemas.microsoft.com/office/drawing/2014/main" id="{122DF78A-87BB-FF4C-A79D-55FC12D74698}"/>
              </a:ext>
            </a:extLst>
          </p:cNvPr>
          <p:cNvSpPr/>
          <p:nvPr/>
        </p:nvSpPr>
        <p:spPr>
          <a:xfrm>
            <a:off x="371880" y="633994"/>
            <a:ext cx="7999758" cy="461665"/>
          </a:xfrm>
          <a:prstGeom prst="rect">
            <a:avLst/>
          </a:prstGeom>
        </p:spPr>
        <p:txBody>
          <a:bodyPr wrap="square">
            <a:spAutoFit/>
          </a:bodyPr>
          <a:lstStyle/>
          <a:p>
            <a:r>
              <a:rPr lang="en-IN" sz="2400" b="1" dirty="0">
                <a:solidFill>
                  <a:schemeClr val="accent2">
                    <a:lumMod val="75000"/>
                  </a:schemeClr>
                </a:solidFill>
              </a:rPr>
              <a:t>Poster Presentation</a:t>
            </a:r>
          </a:p>
        </p:txBody>
      </p:sp>
      <p:sp>
        <p:nvSpPr>
          <p:cNvPr id="9" name="Rectangle 8">
            <a:extLst>
              <a:ext uri="{FF2B5EF4-FFF2-40B4-BE49-F238E27FC236}">
                <a16:creationId xmlns:a16="http://schemas.microsoft.com/office/drawing/2014/main" id="{5974C72F-F430-4542-9E95-275161E3C022}"/>
              </a:ext>
            </a:extLst>
          </p:cNvPr>
          <p:cNvSpPr/>
          <p:nvPr/>
        </p:nvSpPr>
        <p:spPr>
          <a:xfrm>
            <a:off x="393111" y="234336"/>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Tree>
    <p:extLst>
      <p:ext uri="{BB962C8B-B14F-4D97-AF65-F5344CB8AC3E}">
        <p14:creationId xmlns:p14="http://schemas.microsoft.com/office/powerpoint/2010/main" val="2948528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2A8803-02F9-B94C-8B68-A75F36539DF8}"/>
              </a:ext>
            </a:extLst>
          </p:cNvPr>
          <p:cNvSpPr/>
          <p:nvPr/>
        </p:nvSpPr>
        <p:spPr>
          <a:xfrm>
            <a:off x="324359" y="1416867"/>
            <a:ext cx="6997333" cy="4524315"/>
          </a:xfrm>
          <a:prstGeom prst="rect">
            <a:avLst/>
          </a:prstGeom>
        </p:spPr>
        <p:txBody>
          <a:bodyPr wrap="square">
            <a:spAutoFit/>
          </a:bodyPr>
          <a:lstStyle/>
          <a:p>
            <a:pPr marL="285750" indent="-285750" algn="just">
              <a:buFont typeface="Arial" panose="020B0604020202020204" pitchFamily="34" charset="0"/>
              <a:buChar char="•"/>
            </a:pPr>
            <a:r>
              <a:rPr lang="en-IN" sz="2400" b="0" i="0" dirty="0">
                <a:solidFill>
                  <a:srgbClr val="000000"/>
                </a:solidFill>
                <a:effectLst/>
                <a:latin typeface="Calibri" panose="020F0502020204030204" pitchFamily="34" charset="0"/>
                <a:cs typeface="Calibri" panose="020F0502020204030204" pitchFamily="34" charset="0"/>
              </a:rPr>
              <a:t>Results should </a:t>
            </a:r>
            <a:r>
              <a:rPr lang="en-IN" sz="2400" b="0" i="0" dirty="0">
                <a:solidFill>
                  <a:srgbClr val="C00000"/>
                </a:solidFill>
                <a:effectLst/>
                <a:latin typeface="Calibri" panose="020F0502020204030204" pitchFamily="34" charset="0"/>
                <a:cs typeface="Calibri" panose="020F0502020204030204" pitchFamily="34" charset="0"/>
              </a:rPr>
              <a:t>answer main hypothesis </a:t>
            </a:r>
            <a:r>
              <a:rPr lang="en-IN" sz="2400" b="0" i="0" dirty="0">
                <a:solidFill>
                  <a:srgbClr val="000000"/>
                </a:solidFill>
                <a:effectLst/>
                <a:latin typeface="Calibri" panose="020F0502020204030204" pitchFamily="34" charset="0"/>
                <a:cs typeface="Calibri" panose="020F0502020204030204" pitchFamily="34" charset="0"/>
              </a:rPr>
              <a:t>or research question(s).</a:t>
            </a:r>
          </a:p>
          <a:p>
            <a:pPr marL="285750" indent="-285750" algn="just">
              <a:buFont typeface="Arial" panose="020B0604020202020204" pitchFamily="34" charset="0"/>
              <a:buChar char="•"/>
            </a:pPr>
            <a:r>
              <a:rPr lang="en-IN" sz="2400" b="0" i="0" dirty="0">
                <a:solidFill>
                  <a:srgbClr val="0070C0"/>
                </a:solidFill>
                <a:effectLst/>
                <a:latin typeface="Calibri" panose="020F0502020204030204" pitchFamily="34" charset="0"/>
                <a:cs typeface="Calibri" panose="020F0502020204030204" pitchFamily="34" charset="0"/>
              </a:rPr>
              <a:t>Order of presenting results is arbitrary</a:t>
            </a:r>
            <a:r>
              <a:rPr lang="en-IN" sz="2400" b="0" i="0" dirty="0">
                <a:solidFill>
                  <a:srgbClr val="000000"/>
                </a:solidFill>
                <a:effectLst/>
                <a:latin typeface="Calibri" panose="020F0502020204030204" pitchFamily="34" charset="0"/>
                <a:cs typeface="Calibri" panose="020F0502020204030204" pitchFamily="34" charset="0"/>
              </a:rPr>
              <a:t>.</a:t>
            </a:r>
            <a:endParaRPr lang="en-IN" sz="2400" dirty="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sz="2400" b="0" i="0" dirty="0">
                <a:solidFill>
                  <a:srgbClr val="000000"/>
                </a:solidFill>
                <a:effectLst/>
                <a:latin typeface="Calibri" panose="020F0502020204030204" pitchFamily="34" charset="0"/>
                <a:cs typeface="Calibri" panose="020F0502020204030204" pitchFamily="34" charset="0"/>
              </a:rPr>
              <a:t>When presenting the results for the main hypotheses, make sure it :</a:t>
            </a:r>
          </a:p>
          <a:p>
            <a:pPr marL="742950" lvl="1" indent="-285750" algn="just">
              <a:buFont typeface="Arial" panose="020B0604020202020204" pitchFamily="34" charset="0"/>
              <a:buChar char="•"/>
            </a:pPr>
            <a:r>
              <a:rPr lang="en-IN" sz="2400" b="0" i="0" dirty="0">
                <a:solidFill>
                  <a:srgbClr val="000000"/>
                </a:solidFill>
                <a:effectLst/>
                <a:latin typeface="Calibri" panose="020F0502020204030204" pitchFamily="34" charset="0"/>
                <a:cs typeface="Calibri" panose="020F0502020204030204" pitchFamily="34" charset="0"/>
              </a:rPr>
              <a:t>Is clear, concise, simple</a:t>
            </a:r>
          </a:p>
          <a:p>
            <a:pPr marL="742950" lvl="1" indent="-285750" algn="just">
              <a:buFont typeface="Arial" panose="020B0604020202020204" pitchFamily="34" charset="0"/>
              <a:buChar char="•"/>
            </a:pPr>
            <a:r>
              <a:rPr lang="en-IN" sz="2400" b="0" i="0" dirty="0">
                <a:solidFill>
                  <a:srgbClr val="000000"/>
                </a:solidFill>
                <a:effectLst/>
                <a:latin typeface="Calibri" panose="020F0502020204030204" pitchFamily="34" charset="0"/>
                <a:cs typeface="Calibri" panose="020F0502020204030204" pitchFamily="34" charset="0"/>
              </a:rPr>
              <a:t>Provides enough detail the reader to determine whether the effect of the experimental treatment (vs. chance alone, not bias or sloppy technique) produced the significant statistical value?</a:t>
            </a:r>
          </a:p>
          <a:p>
            <a:pPr marL="742950" lvl="1" indent="-285750" algn="just">
              <a:buFont typeface="Arial" panose="020B0604020202020204" pitchFamily="34" charset="0"/>
              <a:buChar char="•"/>
            </a:pPr>
            <a:r>
              <a:rPr lang="en-IN" sz="2400" b="0" i="0" dirty="0">
                <a:solidFill>
                  <a:srgbClr val="000000"/>
                </a:solidFill>
                <a:effectLst/>
                <a:latin typeface="Calibri" panose="020F0502020204030204" pitchFamily="34" charset="0"/>
                <a:cs typeface="Calibri" panose="020F0502020204030204" pitchFamily="34" charset="0"/>
              </a:rPr>
              <a:t>Were adverse effects reported?</a:t>
            </a:r>
          </a:p>
        </p:txBody>
      </p:sp>
      <p:cxnSp>
        <p:nvCxnSpPr>
          <p:cNvPr id="5" name="Straight Connector 4">
            <a:extLst>
              <a:ext uri="{FF2B5EF4-FFF2-40B4-BE49-F238E27FC236}">
                <a16:creationId xmlns:a16="http://schemas.microsoft.com/office/drawing/2014/main" id="{9416635C-6DB1-CE48-BF07-0910B6650E77}"/>
              </a:ext>
            </a:extLst>
          </p:cNvPr>
          <p:cNvCxnSpPr>
            <a:cxnSpLocks/>
          </p:cNvCxnSpPr>
          <p:nvPr/>
        </p:nvCxnSpPr>
        <p:spPr>
          <a:xfrm>
            <a:off x="0" y="1112471"/>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FFD6516A-1D15-9443-88AE-1B151EF89F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17904"/>
            <a:ext cx="933598" cy="1398963"/>
          </a:xfrm>
          <a:prstGeom prst="rect">
            <a:avLst/>
          </a:prstGeom>
        </p:spPr>
      </p:pic>
      <p:sp>
        <p:nvSpPr>
          <p:cNvPr id="7" name="Rectangle 6">
            <a:extLst>
              <a:ext uri="{FF2B5EF4-FFF2-40B4-BE49-F238E27FC236}">
                <a16:creationId xmlns:a16="http://schemas.microsoft.com/office/drawing/2014/main" id="{BE0D272C-20A2-1244-90C6-691527E4CEB9}"/>
              </a:ext>
            </a:extLst>
          </p:cNvPr>
          <p:cNvSpPr/>
          <p:nvPr/>
        </p:nvSpPr>
        <p:spPr>
          <a:xfrm>
            <a:off x="378597" y="622090"/>
            <a:ext cx="7999758" cy="461665"/>
          </a:xfrm>
          <a:prstGeom prst="rect">
            <a:avLst/>
          </a:prstGeom>
        </p:spPr>
        <p:txBody>
          <a:bodyPr wrap="square">
            <a:spAutoFit/>
          </a:bodyPr>
          <a:lstStyle/>
          <a:p>
            <a:r>
              <a:rPr lang="en-IN" sz="2400" b="1" dirty="0">
                <a:solidFill>
                  <a:schemeClr val="accent2">
                    <a:lumMod val="75000"/>
                  </a:schemeClr>
                </a:solidFill>
              </a:rPr>
              <a:t>Results</a:t>
            </a:r>
          </a:p>
        </p:txBody>
      </p:sp>
      <p:sp>
        <p:nvSpPr>
          <p:cNvPr id="8" name="Rectangle 7">
            <a:extLst>
              <a:ext uri="{FF2B5EF4-FFF2-40B4-BE49-F238E27FC236}">
                <a16:creationId xmlns:a16="http://schemas.microsoft.com/office/drawing/2014/main" id="{B6EEB6C1-1107-2340-8A2C-E0E65F286D65}"/>
              </a:ext>
            </a:extLst>
          </p:cNvPr>
          <p:cNvSpPr/>
          <p:nvPr/>
        </p:nvSpPr>
        <p:spPr>
          <a:xfrm>
            <a:off x="393111" y="189142"/>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1D01C96-5287-3B9D-A147-74F8CA66836F}"/>
                  </a:ext>
                </a:extLst>
              </p14:cNvPr>
              <p14:cNvContentPartPr/>
              <p14:nvPr/>
            </p14:nvContentPartPr>
            <p14:xfrm>
              <a:off x="731520" y="1176840"/>
              <a:ext cx="6170400" cy="4861080"/>
            </p14:xfrm>
          </p:contentPart>
        </mc:Choice>
        <mc:Fallback xmlns="">
          <p:pic>
            <p:nvPicPr>
              <p:cNvPr id="3" name="Ink 2">
                <a:extLst>
                  <a:ext uri="{FF2B5EF4-FFF2-40B4-BE49-F238E27FC236}">
                    <a16:creationId xmlns:a16="http://schemas.microsoft.com/office/drawing/2014/main" id="{D1D01C96-5287-3B9D-A147-74F8CA66836F}"/>
                  </a:ext>
                </a:extLst>
              </p:cNvPr>
              <p:cNvPicPr/>
              <p:nvPr/>
            </p:nvPicPr>
            <p:blipFill>
              <a:blip r:embed="rId4"/>
              <a:stretch>
                <a:fillRect/>
              </a:stretch>
            </p:blipFill>
            <p:spPr>
              <a:xfrm>
                <a:off x="715320" y="1160640"/>
                <a:ext cx="6202800" cy="4893480"/>
              </a:xfrm>
              <a:prstGeom prst="rect">
                <a:avLst/>
              </a:prstGeom>
            </p:spPr>
          </p:pic>
        </mc:Fallback>
      </mc:AlternateContent>
    </p:spTree>
    <p:extLst>
      <p:ext uri="{BB962C8B-B14F-4D97-AF65-F5344CB8AC3E}">
        <p14:creationId xmlns:p14="http://schemas.microsoft.com/office/powerpoint/2010/main" val="245898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linds(horizontal)">
                                      <p:cBhvr>
                                        <p:cTn id="1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2A8803-02F9-B94C-8B68-A75F36539DF8}"/>
              </a:ext>
            </a:extLst>
          </p:cNvPr>
          <p:cNvSpPr/>
          <p:nvPr/>
        </p:nvSpPr>
        <p:spPr>
          <a:xfrm>
            <a:off x="410255" y="1582340"/>
            <a:ext cx="6587079" cy="3693319"/>
          </a:xfrm>
          <a:prstGeom prst="rect">
            <a:avLst/>
          </a:prstGeom>
        </p:spPr>
        <p:txBody>
          <a:bodyPr wrap="square">
            <a:spAutoFit/>
          </a:bodyPr>
          <a:lstStyle/>
          <a:p>
            <a:pPr>
              <a:buFont typeface="Arial" panose="020B0604020202020204" pitchFamily="34" charset="0"/>
              <a:buChar char="•"/>
            </a:pPr>
            <a:r>
              <a:rPr lang="en-IN" b="0" i="0" dirty="0">
                <a:solidFill>
                  <a:srgbClr val="000000"/>
                </a:solidFill>
                <a:effectLst/>
                <a:latin typeface="Verdana" panose="020B0604030504040204" pitchFamily="34" charset="0"/>
              </a:rPr>
              <a:t>Do not state any differences were present between groups unless a significant P value is attached.</a:t>
            </a:r>
          </a:p>
          <a:p>
            <a:pPr>
              <a:buFont typeface="Arial" panose="020B0604020202020204" pitchFamily="34" charset="0"/>
              <a:buChar char="•"/>
            </a:pPr>
            <a:r>
              <a:rPr lang="en-IN" b="0" i="0" dirty="0">
                <a:solidFill>
                  <a:srgbClr val="000000"/>
                </a:solidFill>
                <a:effectLst/>
                <a:latin typeface="Verdana" panose="020B0604030504040204" pitchFamily="34" charset="0"/>
              </a:rPr>
              <a:t>State "Cardiac output was less in the beans-and-franks group (P = .03). See Table 2." NOT "There was a significance between the beans-and-franks (B&amp;F) group and the corn dog group. See Table 2."</a:t>
            </a:r>
          </a:p>
          <a:p>
            <a:pPr>
              <a:buFont typeface="Arial" panose="020B0604020202020204" pitchFamily="34" charset="0"/>
              <a:buChar char="•"/>
            </a:pPr>
            <a:r>
              <a:rPr lang="en-IN" b="0" i="0" dirty="0">
                <a:solidFill>
                  <a:srgbClr val="000000"/>
                </a:solidFill>
                <a:effectLst/>
                <a:latin typeface="Verdana" panose="020B0604030504040204" pitchFamily="34" charset="0"/>
              </a:rPr>
              <a:t>You may note trends if you like (.05 &lt; P &lt;.10).</a:t>
            </a:r>
          </a:p>
          <a:p>
            <a:pPr>
              <a:buFont typeface="Arial" panose="020B0604020202020204" pitchFamily="34" charset="0"/>
              <a:buChar char="•"/>
            </a:pPr>
            <a:r>
              <a:rPr lang="en-IN" b="0" i="0" dirty="0">
                <a:solidFill>
                  <a:srgbClr val="000000"/>
                </a:solidFill>
                <a:effectLst/>
                <a:latin typeface="Verdana" panose="020B0604030504040204" pitchFamily="34" charset="0"/>
              </a:rPr>
              <a:t>Don't comment on results.</a:t>
            </a:r>
          </a:p>
          <a:p>
            <a:pPr>
              <a:buFont typeface="Arial" panose="020B0604020202020204" pitchFamily="34" charset="0"/>
              <a:buChar char="•"/>
            </a:pPr>
            <a:r>
              <a:rPr lang="en-IN" b="0" i="0" dirty="0">
                <a:solidFill>
                  <a:srgbClr val="000000"/>
                </a:solidFill>
                <a:effectLst/>
                <a:latin typeface="Verdana" panose="020B0604030504040204" pitchFamily="34" charset="0"/>
              </a:rPr>
              <a:t>Don't attach equal importance (or even bother to include) the entire statistical output. You select those descriptive and inferential statistics you wish to use, and place them in the order that seems reasonable to you.</a:t>
            </a:r>
          </a:p>
        </p:txBody>
      </p:sp>
      <p:cxnSp>
        <p:nvCxnSpPr>
          <p:cNvPr id="9" name="Straight Connector 8">
            <a:extLst>
              <a:ext uri="{FF2B5EF4-FFF2-40B4-BE49-F238E27FC236}">
                <a16:creationId xmlns:a16="http://schemas.microsoft.com/office/drawing/2014/main" id="{4C5BC8B3-0214-A940-93E5-41555763E892}"/>
              </a:ext>
            </a:extLst>
          </p:cNvPr>
          <p:cNvCxnSpPr>
            <a:cxnSpLocks/>
          </p:cNvCxnSpPr>
          <p:nvPr/>
        </p:nvCxnSpPr>
        <p:spPr>
          <a:xfrm>
            <a:off x="0" y="1209922"/>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675DA5C2-A34B-A14D-9448-9F062C3ED2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17904"/>
            <a:ext cx="933598" cy="1398963"/>
          </a:xfrm>
          <a:prstGeom prst="rect">
            <a:avLst/>
          </a:prstGeom>
        </p:spPr>
      </p:pic>
      <p:sp>
        <p:nvSpPr>
          <p:cNvPr id="11" name="Rectangle 10">
            <a:extLst>
              <a:ext uri="{FF2B5EF4-FFF2-40B4-BE49-F238E27FC236}">
                <a16:creationId xmlns:a16="http://schemas.microsoft.com/office/drawing/2014/main" id="{31333CBE-63B4-9A48-9597-31B82CF921BD}"/>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Components of a Result Section</a:t>
            </a:r>
          </a:p>
        </p:txBody>
      </p:sp>
      <p:sp>
        <p:nvSpPr>
          <p:cNvPr id="12" name="Rectangle 11">
            <a:extLst>
              <a:ext uri="{FF2B5EF4-FFF2-40B4-BE49-F238E27FC236}">
                <a16:creationId xmlns:a16="http://schemas.microsoft.com/office/drawing/2014/main" id="{75FCEE44-DB9A-3F4C-93B8-740AE42D4D69}"/>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Tree>
    <p:extLst>
      <p:ext uri="{BB962C8B-B14F-4D97-AF65-F5344CB8AC3E}">
        <p14:creationId xmlns:p14="http://schemas.microsoft.com/office/powerpoint/2010/main" val="1567838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3"/>
          <p:cNvSpPr/>
          <p:nvPr/>
        </p:nvSpPr>
        <p:spPr>
          <a:xfrm>
            <a:off x="380879" y="1523880"/>
            <a:ext cx="7100575" cy="37841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41280" indent="-340560" algn="just">
              <a:lnSpc>
                <a:spcPct val="100000"/>
              </a:lnSpc>
              <a:buClr>
                <a:srgbClr val="000000"/>
              </a:buClr>
              <a:buFont typeface="Arial"/>
              <a:buChar char="•"/>
            </a:pPr>
            <a:r>
              <a:rPr lang="en-US" sz="2400" b="0" strike="noStrike" spc="-1" dirty="0">
                <a:solidFill>
                  <a:srgbClr val="000000"/>
                </a:solidFill>
                <a:latin typeface="Calibri"/>
                <a:ea typeface="DejaVu Sans"/>
              </a:rPr>
              <a:t>It describes what is found in your research work, without </a:t>
            </a:r>
            <a:r>
              <a:rPr lang="en-US" sz="2400" b="1" strike="noStrike" spc="-1" dirty="0">
                <a:solidFill>
                  <a:srgbClr val="000000"/>
                </a:solidFill>
                <a:latin typeface="Calibri"/>
                <a:ea typeface="DejaVu Sans"/>
              </a:rPr>
              <a:t>discussion</a:t>
            </a:r>
            <a:r>
              <a:rPr lang="en-US" sz="2400" b="0" strike="noStrike" spc="-1" dirty="0">
                <a:solidFill>
                  <a:srgbClr val="000000"/>
                </a:solidFill>
                <a:latin typeface="Calibri"/>
                <a:ea typeface="DejaVu Sans"/>
              </a:rPr>
              <a:t>, </a:t>
            </a:r>
            <a:r>
              <a:rPr lang="en-US" sz="2400" b="1" strike="noStrike" spc="-1" dirty="0">
                <a:solidFill>
                  <a:srgbClr val="000000"/>
                </a:solidFill>
                <a:latin typeface="Calibri"/>
                <a:ea typeface="DejaVu Sans"/>
              </a:rPr>
              <a:t>interpretation</a:t>
            </a:r>
            <a:r>
              <a:rPr lang="en-US" sz="2400" b="0" strike="noStrike" spc="-1" dirty="0">
                <a:solidFill>
                  <a:srgbClr val="000000"/>
                </a:solidFill>
                <a:latin typeface="Calibri"/>
                <a:ea typeface="DejaVu Sans"/>
              </a:rPr>
              <a:t> or </a:t>
            </a:r>
            <a:r>
              <a:rPr lang="en-US" sz="2400" b="1" strike="noStrike" spc="-1" dirty="0">
                <a:solidFill>
                  <a:srgbClr val="000000"/>
                </a:solidFill>
                <a:latin typeface="Calibri"/>
                <a:ea typeface="DejaVu Sans"/>
              </a:rPr>
              <a:t>reference to the literature</a:t>
            </a:r>
            <a:r>
              <a:rPr lang="en-US" sz="2400" b="0" strike="noStrike" spc="-1" dirty="0">
                <a:solidFill>
                  <a:srgbClr val="000000"/>
                </a:solidFill>
                <a:latin typeface="Calibri"/>
                <a:ea typeface="DejaVu Sans"/>
              </a:rPr>
              <a:t>.</a:t>
            </a:r>
            <a:endParaRPr lang="en-IN" sz="2400" b="0" strike="noStrike" spc="-1" dirty="0">
              <a:latin typeface="Arial"/>
            </a:endParaRPr>
          </a:p>
          <a:p>
            <a:pPr algn="just">
              <a:lnSpc>
                <a:spcPct val="100000"/>
              </a:lnSpc>
            </a:pPr>
            <a:endParaRPr lang="en-IN" sz="2400" b="0" strike="noStrike" spc="-1" dirty="0">
              <a:latin typeface="Arial"/>
            </a:endParaRPr>
          </a:p>
          <a:p>
            <a:pPr marL="341280" indent="-340560" algn="just">
              <a:lnSpc>
                <a:spcPct val="100000"/>
              </a:lnSpc>
              <a:buClr>
                <a:srgbClr val="000000"/>
              </a:buClr>
              <a:buFont typeface="Arial"/>
              <a:buChar char="•"/>
            </a:pPr>
            <a:r>
              <a:rPr lang="en-US" sz="2400" b="0" strike="noStrike" spc="-1" dirty="0">
                <a:solidFill>
                  <a:srgbClr val="000000"/>
                </a:solidFill>
                <a:latin typeface="Calibri"/>
                <a:ea typeface="DejaVu Sans"/>
              </a:rPr>
              <a:t>Just the </a:t>
            </a:r>
            <a:r>
              <a:rPr lang="en-US" sz="2400" b="1" strike="noStrike" spc="-1" dirty="0">
                <a:solidFill>
                  <a:srgbClr val="000000"/>
                </a:solidFill>
                <a:latin typeface="Calibri"/>
                <a:ea typeface="DejaVu Sans"/>
              </a:rPr>
              <a:t>facts are presented</a:t>
            </a:r>
            <a:r>
              <a:rPr lang="en-US" sz="2400" spc="-1" dirty="0">
                <a:solidFill>
                  <a:srgbClr val="000000"/>
                </a:solidFill>
                <a:latin typeface="Calibri"/>
                <a:ea typeface="DejaVu Sans"/>
              </a:rPr>
              <a:t> </a:t>
            </a:r>
            <a:r>
              <a:rPr lang="en-US" sz="2400" b="0" strike="noStrike" spc="-1" dirty="0">
                <a:solidFill>
                  <a:srgbClr val="000000"/>
                </a:solidFill>
                <a:latin typeface="Calibri"/>
                <a:ea typeface="DejaVu Sans"/>
              </a:rPr>
              <a:t>in the </a:t>
            </a:r>
            <a:r>
              <a:rPr lang="en-US" sz="2400" b="0" strike="noStrike" spc="-1" dirty="0">
                <a:solidFill>
                  <a:srgbClr val="FF0000"/>
                </a:solidFill>
                <a:latin typeface="Calibri"/>
                <a:ea typeface="DejaVu Sans"/>
              </a:rPr>
              <a:t>form of tables, figures, interview summaries </a:t>
            </a:r>
            <a:r>
              <a:rPr lang="en-US" sz="2400" b="0" strike="noStrike" spc="-1" dirty="0">
                <a:solidFill>
                  <a:srgbClr val="000000"/>
                </a:solidFill>
                <a:latin typeface="Calibri"/>
                <a:ea typeface="DejaVu Sans"/>
              </a:rPr>
              <a:t>and/or descriptions of what you found that is </a:t>
            </a:r>
            <a:r>
              <a:rPr lang="en-US" sz="2400" b="1" strike="noStrike" spc="-1" dirty="0">
                <a:solidFill>
                  <a:srgbClr val="000000"/>
                </a:solidFill>
                <a:latin typeface="Calibri"/>
                <a:ea typeface="DejaVu Sans"/>
              </a:rPr>
              <a:t>important</a:t>
            </a:r>
            <a:r>
              <a:rPr lang="en-US" sz="2400" b="0" strike="noStrike" spc="-1" dirty="0">
                <a:solidFill>
                  <a:srgbClr val="000000"/>
                </a:solidFill>
                <a:latin typeface="Calibri"/>
                <a:ea typeface="DejaVu Sans"/>
              </a:rPr>
              <a:t> and noteworthy. </a:t>
            </a:r>
            <a:endParaRPr lang="en-IN" sz="2400" b="0" strike="noStrike" spc="-1" dirty="0">
              <a:latin typeface="Arial"/>
            </a:endParaRPr>
          </a:p>
          <a:p>
            <a:pPr algn="just">
              <a:lnSpc>
                <a:spcPct val="100000"/>
              </a:lnSpc>
            </a:pPr>
            <a:endParaRPr lang="en-IN" sz="2400" b="0" strike="noStrike" spc="-1" dirty="0">
              <a:latin typeface="Arial"/>
            </a:endParaRPr>
          </a:p>
          <a:p>
            <a:pPr marL="341280" indent="-340560" algn="just">
              <a:lnSpc>
                <a:spcPct val="100000"/>
              </a:lnSpc>
              <a:buClr>
                <a:srgbClr val="000000"/>
              </a:buClr>
              <a:buFont typeface="Arial"/>
              <a:buChar char="•"/>
            </a:pPr>
            <a:r>
              <a:rPr lang="en-US" sz="2400" b="0" strike="noStrike" spc="-1" dirty="0">
                <a:solidFill>
                  <a:srgbClr val="000000"/>
                </a:solidFill>
                <a:latin typeface="Calibri"/>
                <a:ea typeface="DejaVu Sans"/>
              </a:rPr>
              <a:t>It must be a </a:t>
            </a:r>
            <a:r>
              <a:rPr lang="en-US" sz="2400" b="1" strike="noStrike" spc="-1" dirty="0">
                <a:solidFill>
                  <a:srgbClr val="000000"/>
                </a:solidFill>
                <a:latin typeface="Calibri"/>
                <a:ea typeface="DejaVu Sans"/>
              </a:rPr>
              <a:t>simple, clear and complete</a:t>
            </a:r>
            <a:r>
              <a:rPr lang="en-US" sz="2400" b="0" strike="noStrike" spc="-1" dirty="0">
                <a:solidFill>
                  <a:srgbClr val="000000"/>
                </a:solidFill>
                <a:latin typeface="Calibri"/>
                <a:ea typeface="DejaVu Sans"/>
              </a:rPr>
              <a:t> account of the results of your research.</a:t>
            </a:r>
            <a:endParaRPr lang="en-IN" sz="2400" b="0" strike="noStrike" spc="-1" dirty="0">
              <a:latin typeface="Arial"/>
            </a:endParaRPr>
          </a:p>
        </p:txBody>
      </p:sp>
      <p:cxnSp>
        <p:nvCxnSpPr>
          <p:cNvPr id="5" name="Straight Connector 4">
            <a:extLst>
              <a:ext uri="{FF2B5EF4-FFF2-40B4-BE49-F238E27FC236}">
                <a16:creationId xmlns:a16="http://schemas.microsoft.com/office/drawing/2014/main" id="{541830B3-697E-3A4C-BAE2-66CF592899DB}"/>
              </a:ext>
            </a:extLst>
          </p:cNvPr>
          <p:cNvCxnSpPr>
            <a:cxnSpLocks/>
          </p:cNvCxnSpPr>
          <p:nvPr/>
        </p:nvCxnSpPr>
        <p:spPr>
          <a:xfrm>
            <a:off x="0" y="1209922"/>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AB5BBCE2-0050-D741-91EC-C6DD523FD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1556" y="17904"/>
            <a:ext cx="933598" cy="1398963"/>
          </a:xfrm>
          <a:prstGeom prst="rect">
            <a:avLst/>
          </a:prstGeom>
        </p:spPr>
      </p:pic>
      <p:sp>
        <p:nvSpPr>
          <p:cNvPr id="7" name="Rectangle 6">
            <a:extLst>
              <a:ext uri="{FF2B5EF4-FFF2-40B4-BE49-F238E27FC236}">
                <a16:creationId xmlns:a16="http://schemas.microsoft.com/office/drawing/2014/main" id="{1CF23187-3FA8-ED40-AE69-4971F6B5934E}"/>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Results</a:t>
            </a:r>
          </a:p>
        </p:txBody>
      </p:sp>
      <p:sp>
        <p:nvSpPr>
          <p:cNvPr id="8" name="Rectangle 7">
            <a:extLst>
              <a:ext uri="{FF2B5EF4-FFF2-40B4-BE49-F238E27FC236}">
                <a16:creationId xmlns:a16="http://schemas.microsoft.com/office/drawing/2014/main" id="{BD2BECCD-C54A-CA45-B05E-91B16BC1C4F3}"/>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8E7B5B9-4EE8-E27A-B260-01BBE0F76B48}"/>
                  </a:ext>
                </a:extLst>
              </p14:cNvPr>
              <p14:cNvContentPartPr/>
              <p14:nvPr/>
            </p14:nvContentPartPr>
            <p14:xfrm>
              <a:off x="852840" y="1894320"/>
              <a:ext cx="6033600" cy="2346480"/>
            </p14:xfrm>
          </p:contentPart>
        </mc:Choice>
        <mc:Fallback xmlns="">
          <p:pic>
            <p:nvPicPr>
              <p:cNvPr id="2" name="Ink 1">
                <a:extLst>
                  <a:ext uri="{FF2B5EF4-FFF2-40B4-BE49-F238E27FC236}">
                    <a16:creationId xmlns:a16="http://schemas.microsoft.com/office/drawing/2014/main" id="{D8E7B5B9-4EE8-E27A-B260-01BBE0F76B48}"/>
                  </a:ext>
                </a:extLst>
              </p:cNvPr>
              <p:cNvPicPr/>
              <p:nvPr/>
            </p:nvPicPr>
            <p:blipFill>
              <a:blip r:embed="rId4"/>
              <a:stretch>
                <a:fillRect/>
              </a:stretch>
            </p:blipFill>
            <p:spPr>
              <a:xfrm>
                <a:off x="836640" y="1878120"/>
                <a:ext cx="6066000" cy="2378880"/>
              </a:xfrm>
              <a:prstGeom prst="rect">
                <a:avLst/>
              </a:prstGeom>
            </p:spPr>
          </p:pic>
        </mc:Fallback>
      </mc:AlternateContent>
    </p:spTree>
    <p:extLst>
      <p:ext uri="{BB962C8B-B14F-4D97-AF65-F5344CB8AC3E}">
        <p14:creationId xmlns:p14="http://schemas.microsoft.com/office/powerpoint/2010/main" val="216354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4">
                                            <p:txEl>
                                              <p:pRg st="2" end="2"/>
                                            </p:txEl>
                                          </p:spTgt>
                                        </p:tgtEl>
                                        <p:attrNameLst>
                                          <p:attrName>style.visibility</p:attrName>
                                        </p:attrNameLst>
                                      </p:cBhvr>
                                      <p:to>
                                        <p:strVal val="visible"/>
                                      </p:to>
                                    </p:set>
                                    <p:animEffect transition="in" filter="blinds(horizontal)">
                                      <p:cBhvr>
                                        <p:cTn id="7" dur="500"/>
                                        <p:tgtEl>
                                          <p:spTgt spid="15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4">
                                            <p:txEl>
                                              <p:pRg st="4" end="4"/>
                                            </p:txEl>
                                          </p:spTgt>
                                        </p:tgtEl>
                                        <p:attrNameLst>
                                          <p:attrName>style.visibility</p:attrName>
                                        </p:attrNameLst>
                                      </p:cBhvr>
                                      <p:to>
                                        <p:strVal val="visible"/>
                                      </p:to>
                                    </p:set>
                                    <p:animEffect transition="in" filter="blinds(horizontal)">
                                      <p:cBhvr>
                                        <p:cTn id="12" dur="500"/>
                                        <p:tgtEl>
                                          <p:spTgt spid="1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D2F953-E374-324B-82BF-9EFA5214B998}"/>
              </a:ext>
            </a:extLst>
          </p:cNvPr>
          <p:cNvSpPr/>
          <p:nvPr/>
        </p:nvSpPr>
        <p:spPr>
          <a:xfrm>
            <a:off x="304919" y="1303921"/>
            <a:ext cx="4587715" cy="5632311"/>
          </a:xfrm>
          <a:prstGeom prst="rect">
            <a:avLst/>
          </a:prstGeom>
        </p:spPr>
        <p:txBody>
          <a:bodyPr wrap="square">
            <a:spAutoFit/>
          </a:bodyPr>
          <a:lstStyle/>
          <a:p>
            <a:pPr marL="342900" indent="-342900" algn="just">
              <a:buFont typeface="Arial" panose="020B0604020202020204" pitchFamily="34" charset="0"/>
              <a:buChar char="•"/>
            </a:pPr>
            <a:r>
              <a:rPr lang="en-IN" sz="2400" dirty="0">
                <a:solidFill>
                  <a:srgbClr val="000000"/>
                </a:solidFill>
                <a:latin typeface="Calibri" panose="020F0502020204030204" pitchFamily="34" charset="0"/>
                <a:cs typeface="Calibri" panose="020F0502020204030204" pitchFamily="34" charset="0"/>
              </a:rPr>
              <a:t>A</a:t>
            </a:r>
            <a:r>
              <a:rPr lang="en-IN" sz="2400" b="0" i="0" dirty="0">
                <a:solidFill>
                  <a:srgbClr val="000000"/>
                </a:solidFill>
                <a:effectLst/>
                <a:latin typeface="Calibri" panose="020F0502020204030204" pitchFamily="34" charset="0"/>
                <a:cs typeface="Calibri" panose="020F0502020204030204" pitchFamily="34" charset="0"/>
              </a:rPr>
              <a:t>uthors generally get confused about the information in the </a:t>
            </a:r>
            <a:r>
              <a:rPr lang="en-IN" sz="2400" b="0" i="0" dirty="0">
                <a:solidFill>
                  <a:srgbClr val="C00000"/>
                </a:solidFill>
                <a:effectLst/>
                <a:latin typeface="Calibri" panose="020F0502020204030204" pitchFamily="34" charset="0"/>
                <a:cs typeface="Calibri" panose="020F0502020204030204" pitchFamily="34" charset="0"/>
              </a:rPr>
              <a:t>Result and Discussion sections. </a:t>
            </a:r>
          </a:p>
          <a:p>
            <a:pPr marL="342900" indent="-342900" algn="just">
              <a:buFont typeface="Arial" panose="020B0604020202020204" pitchFamily="34" charset="0"/>
              <a:buChar char="•"/>
            </a:pPr>
            <a:r>
              <a:rPr lang="en-IN" sz="2400" b="0" i="0" dirty="0">
                <a:solidFill>
                  <a:srgbClr val="000000"/>
                </a:solidFill>
                <a:effectLst/>
                <a:latin typeface="Calibri" panose="020F0502020204030204" pitchFamily="34" charset="0"/>
                <a:cs typeface="Calibri" panose="020F0502020204030204" pitchFamily="34" charset="0"/>
              </a:rPr>
              <a:t>Overall, there are two basic ways of organizing the Results:</a:t>
            </a:r>
          </a:p>
          <a:p>
            <a:pPr algn="just"/>
            <a:endParaRPr lang="en-IN" sz="2400" b="0" i="0" dirty="0">
              <a:solidFill>
                <a:srgbClr val="000000"/>
              </a:solidFill>
              <a:effectLst/>
              <a:latin typeface="Calibri" panose="020F0502020204030204" pitchFamily="34" charset="0"/>
              <a:cs typeface="Calibri" panose="020F0502020204030204" pitchFamily="34" charset="0"/>
            </a:endParaRPr>
          </a:p>
          <a:p>
            <a:pPr marL="800100" lvl="1" indent="-342900" algn="just">
              <a:buFont typeface="Wingdings" pitchFamily="2" charset="2"/>
              <a:buChar char="ü"/>
            </a:pPr>
            <a:r>
              <a:rPr lang="en-IN" sz="2400" b="0" i="0" dirty="0">
                <a:solidFill>
                  <a:srgbClr val="C00000"/>
                </a:solidFill>
                <a:effectLst/>
                <a:latin typeface="Calibri" panose="020F0502020204030204" pitchFamily="34" charset="0"/>
                <a:cs typeface="Calibri" panose="020F0502020204030204" pitchFamily="34" charset="0"/>
              </a:rPr>
              <a:t>Presenting all the results in one section</a:t>
            </a:r>
            <a:r>
              <a:rPr lang="en-IN" sz="2400" b="0" i="0" dirty="0">
                <a:solidFill>
                  <a:srgbClr val="000000"/>
                </a:solidFill>
                <a:effectLst/>
                <a:latin typeface="Calibri" panose="020F0502020204030204" pitchFamily="34" charset="0"/>
                <a:cs typeface="Calibri" panose="020F0502020204030204" pitchFamily="34" charset="0"/>
              </a:rPr>
              <a:t>, followed by the  </a:t>
            </a:r>
            <a:r>
              <a:rPr lang="en-IN" sz="2400" b="0" i="0" dirty="0">
                <a:solidFill>
                  <a:srgbClr val="FF0000"/>
                </a:solidFill>
                <a:effectLst/>
                <a:latin typeface="Calibri" panose="020F0502020204030204" pitchFamily="34" charset="0"/>
                <a:cs typeface="Calibri" panose="020F0502020204030204" pitchFamily="34" charset="0"/>
              </a:rPr>
              <a:t>discussion</a:t>
            </a:r>
            <a:r>
              <a:rPr lang="en-IN" sz="2400" b="0" i="0" dirty="0">
                <a:solidFill>
                  <a:srgbClr val="000000"/>
                </a:solidFill>
                <a:effectLst/>
                <a:latin typeface="Calibri" panose="020F0502020204030204" pitchFamily="34" charset="0"/>
                <a:cs typeface="Calibri" panose="020F0502020204030204" pitchFamily="34" charset="0"/>
              </a:rPr>
              <a:t> (perhaps in a different section or paragraph)</a:t>
            </a:r>
          </a:p>
          <a:p>
            <a:pPr algn="just">
              <a:buFont typeface="Arial" panose="020B0604020202020204" pitchFamily="34" charset="0"/>
              <a:buChar char="•"/>
            </a:pPr>
            <a:endParaRPr lang="en-IN" sz="2400" b="0" i="0" dirty="0">
              <a:solidFill>
                <a:srgbClr val="000000"/>
              </a:solidFill>
              <a:effectLst/>
              <a:latin typeface="Calibri" panose="020F0502020204030204" pitchFamily="34" charset="0"/>
              <a:cs typeface="Calibri" panose="020F0502020204030204" pitchFamily="34" charset="0"/>
            </a:endParaRPr>
          </a:p>
          <a:p>
            <a:pPr marL="800100" lvl="1" indent="-342900" algn="just">
              <a:buFont typeface="Wingdings" pitchFamily="2" charset="2"/>
              <a:buChar char="ü"/>
            </a:pPr>
            <a:r>
              <a:rPr lang="en-IN" sz="2400" b="0" i="0" dirty="0">
                <a:solidFill>
                  <a:srgbClr val="000000"/>
                </a:solidFill>
                <a:effectLst/>
                <a:latin typeface="Calibri" panose="020F0502020204030204" pitchFamily="34" charset="0"/>
                <a:cs typeface="Calibri" panose="020F0502020204030204" pitchFamily="34" charset="0"/>
              </a:rPr>
              <a:t>Presenting the results and discussion in parts</a:t>
            </a:r>
          </a:p>
        </p:txBody>
      </p:sp>
      <p:pic>
        <p:nvPicPr>
          <p:cNvPr id="6" name="Picture 5">
            <a:extLst>
              <a:ext uri="{FF2B5EF4-FFF2-40B4-BE49-F238E27FC236}">
                <a16:creationId xmlns:a16="http://schemas.microsoft.com/office/drawing/2014/main" id="{5E3FB0CC-7A8D-8E46-B583-8B7EEF207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522" y="2460067"/>
            <a:ext cx="4139623" cy="2224749"/>
          </a:xfrm>
          <a:prstGeom prst="rect">
            <a:avLst/>
          </a:prstGeom>
        </p:spPr>
      </p:pic>
      <p:cxnSp>
        <p:nvCxnSpPr>
          <p:cNvPr id="7" name="Straight Connector 6">
            <a:extLst>
              <a:ext uri="{FF2B5EF4-FFF2-40B4-BE49-F238E27FC236}">
                <a16:creationId xmlns:a16="http://schemas.microsoft.com/office/drawing/2014/main" id="{BA941BCD-C87B-BF48-AC3B-CB69970AC371}"/>
              </a:ext>
            </a:extLst>
          </p:cNvPr>
          <p:cNvCxnSpPr>
            <a:cxnSpLocks/>
          </p:cNvCxnSpPr>
          <p:nvPr/>
        </p:nvCxnSpPr>
        <p:spPr>
          <a:xfrm>
            <a:off x="0" y="1209922"/>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4286A593-C761-F749-8D20-E176E1FE2D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1556" y="17904"/>
            <a:ext cx="933598" cy="1398963"/>
          </a:xfrm>
          <a:prstGeom prst="rect">
            <a:avLst/>
          </a:prstGeom>
        </p:spPr>
      </p:pic>
      <p:sp>
        <p:nvSpPr>
          <p:cNvPr id="9" name="Rectangle 8">
            <a:extLst>
              <a:ext uri="{FF2B5EF4-FFF2-40B4-BE49-F238E27FC236}">
                <a16:creationId xmlns:a16="http://schemas.microsoft.com/office/drawing/2014/main" id="{44D311C6-B161-9748-9D84-F447F5FDAC8F}"/>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A common error in Result Section</a:t>
            </a:r>
          </a:p>
        </p:txBody>
      </p:sp>
      <p:sp>
        <p:nvSpPr>
          <p:cNvPr id="10" name="Rectangle 9">
            <a:extLst>
              <a:ext uri="{FF2B5EF4-FFF2-40B4-BE49-F238E27FC236}">
                <a16:creationId xmlns:a16="http://schemas.microsoft.com/office/drawing/2014/main" id="{8A6C2A1D-53D6-FC4A-BD5F-9C22BE0C42C3}"/>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F9B18CE-5211-5794-A737-BA36BE1A8776}"/>
                  </a:ext>
                </a:extLst>
              </p14:cNvPr>
              <p14:cNvContentPartPr/>
              <p14:nvPr/>
            </p14:nvContentPartPr>
            <p14:xfrm>
              <a:off x="981360" y="233640"/>
              <a:ext cx="6807600" cy="6624000"/>
            </p14:xfrm>
          </p:contentPart>
        </mc:Choice>
        <mc:Fallback xmlns="">
          <p:pic>
            <p:nvPicPr>
              <p:cNvPr id="3" name="Ink 2">
                <a:extLst>
                  <a:ext uri="{FF2B5EF4-FFF2-40B4-BE49-F238E27FC236}">
                    <a16:creationId xmlns:a16="http://schemas.microsoft.com/office/drawing/2014/main" id="{FF9B18CE-5211-5794-A737-BA36BE1A8776}"/>
                  </a:ext>
                </a:extLst>
              </p:cNvPr>
              <p:cNvPicPr/>
              <p:nvPr/>
            </p:nvPicPr>
            <p:blipFill>
              <a:blip r:embed="rId5"/>
              <a:stretch>
                <a:fillRect/>
              </a:stretch>
            </p:blipFill>
            <p:spPr>
              <a:xfrm>
                <a:off x="965160" y="217440"/>
                <a:ext cx="6840000" cy="6656400"/>
              </a:xfrm>
              <a:prstGeom prst="rect">
                <a:avLst/>
              </a:prstGeom>
            </p:spPr>
          </p:pic>
        </mc:Fallback>
      </mc:AlternateContent>
    </p:spTree>
    <p:extLst>
      <p:ext uri="{BB962C8B-B14F-4D97-AF65-F5344CB8AC3E}">
        <p14:creationId xmlns:p14="http://schemas.microsoft.com/office/powerpoint/2010/main" val="210420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blinds(horizontal)">
                                      <p:cBhvr>
                                        <p:cTn id="12" dur="500"/>
                                        <p:tgtEl>
                                          <p:spTgt spid="2">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blinds(horizontal)">
                                      <p:cBhvr>
                                        <p:cTn id="1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Line 1"/>
          <p:cNvSpPr/>
          <p:nvPr/>
        </p:nvSpPr>
        <p:spPr>
          <a:xfrm>
            <a:off x="0" y="1143000"/>
            <a:ext cx="9144000" cy="0"/>
          </a:xfrm>
          <a:prstGeom prst="line">
            <a:avLst/>
          </a:prstGeom>
          <a:ln w="38100">
            <a:solidFill>
              <a:srgbClr val="FF0000"/>
            </a:solidFill>
            <a:round/>
          </a:ln>
        </p:spPr>
        <p:style>
          <a:lnRef idx="0">
            <a:scrgbClr r="0" g="0" b="0"/>
          </a:lnRef>
          <a:fillRef idx="0">
            <a:scrgbClr r="0" g="0" b="0"/>
          </a:fillRef>
          <a:effectRef idx="0">
            <a:scrgbClr r="0" g="0" b="0"/>
          </a:effectRef>
          <a:fontRef idx="minor"/>
        </p:style>
      </p:sp>
      <p:sp>
        <p:nvSpPr>
          <p:cNvPr id="157" name="CustomShape 3"/>
          <p:cNvSpPr/>
          <p:nvPr/>
        </p:nvSpPr>
        <p:spPr>
          <a:xfrm>
            <a:off x="304920" y="282600"/>
            <a:ext cx="8609760" cy="7064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dirty="0">
                <a:solidFill>
                  <a:srgbClr val="000000"/>
                </a:solidFill>
                <a:latin typeface="Times New Roman"/>
                <a:ea typeface="DejaVu Sans"/>
              </a:rPr>
              <a:t>Results and Discussion</a:t>
            </a:r>
            <a:endParaRPr lang="en-IN" sz="2800" b="0" strike="noStrike" spc="-1" dirty="0">
              <a:latin typeface="Arial"/>
            </a:endParaRPr>
          </a:p>
        </p:txBody>
      </p:sp>
      <p:sp>
        <p:nvSpPr>
          <p:cNvPr id="2" name="Rectangle 1">
            <a:extLst>
              <a:ext uri="{FF2B5EF4-FFF2-40B4-BE49-F238E27FC236}">
                <a16:creationId xmlns:a16="http://schemas.microsoft.com/office/drawing/2014/main" id="{64D2F953-E374-324B-82BF-9EFA5214B998}"/>
              </a:ext>
            </a:extLst>
          </p:cNvPr>
          <p:cNvSpPr/>
          <p:nvPr/>
        </p:nvSpPr>
        <p:spPr>
          <a:xfrm>
            <a:off x="304920" y="1296969"/>
            <a:ext cx="8518446" cy="2308324"/>
          </a:xfrm>
          <a:prstGeom prst="rect">
            <a:avLst/>
          </a:prstGeom>
        </p:spPr>
        <p:txBody>
          <a:bodyPr wrap="square">
            <a:spAutoFit/>
          </a:bodyPr>
          <a:lstStyle/>
          <a:p>
            <a:r>
              <a:rPr lang="en-IN" sz="2400" dirty="0">
                <a:solidFill>
                  <a:srgbClr val="C00000"/>
                </a:solidFill>
                <a:latin typeface="Calibri" panose="020F0502020204030204" pitchFamily="34" charset="0"/>
                <a:cs typeface="Calibri" panose="020F0502020204030204" pitchFamily="34" charset="0"/>
              </a:rPr>
              <a:t>Results</a:t>
            </a:r>
            <a:r>
              <a:rPr lang="en-IN" sz="2400" dirty="0">
                <a:latin typeface="Calibri" panose="020F0502020204030204" pitchFamily="34" charset="0"/>
                <a:cs typeface="Calibri" panose="020F0502020204030204" pitchFamily="34" charset="0"/>
              </a:rPr>
              <a:t> = Data Presentation (Experiments showed that…)</a:t>
            </a:r>
          </a:p>
          <a:p>
            <a:r>
              <a:rPr lang="en-IN" sz="2400" dirty="0">
                <a:solidFill>
                  <a:schemeClr val="tx2">
                    <a:lumMod val="75000"/>
                  </a:schemeClr>
                </a:solidFill>
                <a:latin typeface="Calibri" panose="020F0502020204030204" pitchFamily="34" charset="0"/>
                <a:cs typeface="Calibri" panose="020F0502020204030204" pitchFamily="34" charset="0"/>
              </a:rPr>
              <a:t>Discussion</a:t>
            </a:r>
            <a:r>
              <a:rPr lang="en-IN" sz="2400" dirty="0">
                <a:latin typeface="Calibri" panose="020F0502020204030204" pitchFamily="34" charset="0"/>
                <a:cs typeface="Calibri" panose="020F0502020204030204" pitchFamily="34" charset="0"/>
              </a:rPr>
              <a:t> = Data Interpretation (Experiments suggest that…)</a:t>
            </a:r>
          </a:p>
          <a:p>
            <a:endParaRPr lang="en-IN" sz="2400" dirty="0"/>
          </a:p>
          <a:p>
            <a:endParaRPr lang="en-IN" sz="2400" dirty="0"/>
          </a:p>
          <a:p>
            <a:br>
              <a:rPr lang="en-IN" sz="2400" dirty="0"/>
            </a:br>
            <a:endParaRPr lang="en-IN" sz="2400" b="0" i="0" dirty="0">
              <a:solidFill>
                <a:srgbClr val="000000"/>
              </a:solidFill>
              <a:effectLst/>
              <a:latin typeface="Open Sans" panose="020B0606030504020204" pitchFamily="34" charset="0"/>
            </a:endParaRPr>
          </a:p>
        </p:txBody>
      </p:sp>
      <p:pic>
        <p:nvPicPr>
          <p:cNvPr id="4" name="Online Media 3" descr="Writing the Results Section for Research Papers">
            <a:hlinkClick r:id="" action="ppaction://media"/>
            <a:extLst>
              <a:ext uri="{FF2B5EF4-FFF2-40B4-BE49-F238E27FC236}">
                <a16:creationId xmlns:a16="http://schemas.microsoft.com/office/drawing/2014/main" id="{9E9E8106-2890-D84B-ABD8-C2FDA60F590B}"/>
              </a:ext>
            </a:extLst>
          </p:cNvPr>
          <p:cNvPicPr>
            <a:picLocks noRot="1" noChangeAspect="1"/>
          </p:cNvPicPr>
          <p:nvPr>
            <a:videoFile r:link="rId1"/>
          </p:nvPr>
        </p:nvPicPr>
        <p:blipFill>
          <a:blip r:embed="rId3"/>
          <a:stretch>
            <a:fillRect/>
          </a:stretch>
        </p:blipFill>
        <p:spPr>
          <a:xfrm>
            <a:off x="665018" y="2240609"/>
            <a:ext cx="7540831" cy="426057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ED2CE52-4F36-DCD5-B05B-D28B8DC46BFA}"/>
                  </a:ext>
                </a:extLst>
              </p14:cNvPr>
              <p14:cNvContentPartPr/>
              <p14:nvPr/>
            </p14:nvContentPartPr>
            <p14:xfrm>
              <a:off x="825480" y="127080"/>
              <a:ext cx="6833160" cy="2039040"/>
            </p14:xfrm>
          </p:contentPart>
        </mc:Choice>
        <mc:Fallback xmlns="">
          <p:pic>
            <p:nvPicPr>
              <p:cNvPr id="3" name="Ink 2">
                <a:extLst>
                  <a:ext uri="{FF2B5EF4-FFF2-40B4-BE49-F238E27FC236}">
                    <a16:creationId xmlns:a16="http://schemas.microsoft.com/office/drawing/2014/main" id="{BED2CE52-4F36-DCD5-B05B-D28B8DC46BFA}"/>
                  </a:ext>
                </a:extLst>
              </p:cNvPr>
              <p:cNvPicPr/>
              <p:nvPr/>
            </p:nvPicPr>
            <p:blipFill>
              <a:blip r:embed="rId5"/>
              <a:stretch>
                <a:fillRect/>
              </a:stretch>
            </p:blipFill>
            <p:spPr>
              <a:xfrm>
                <a:off x="809280" y="110880"/>
                <a:ext cx="6865560" cy="2071440"/>
              </a:xfrm>
              <a:prstGeom prst="rect">
                <a:avLst/>
              </a:prstGeom>
            </p:spPr>
          </p:pic>
        </mc:Fallback>
      </mc:AlternateContent>
    </p:spTree>
    <p:extLst>
      <p:ext uri="{BB962C8B-B14F-4D97-AF65-F5344CB8AC3E}">
        <p14:creationId xmlns:p14="http://schemas.microsoft.com/office/powerpoint/2010/main" val="380031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D2F953-E374-324B-82BF-9EFA5214B998}"/>
              </a:ext>
            </a:extLst>
          </p:cNvPr>
          <p:cNvSpPr/>
          <p:nvPr/>
        </p:nvSpPr>
        <p:spPr>
          <a:xfrm>
            <a:off x="244692" y="1347899"/>
            <a:ext cx="7794052" cy="5447645"/>
          </a:xfrm>
          <a:prstGeom prst="rect">
            <a:avLst/>
          </a:prstGeom>
        </p:spPr>
        <p:txBody>
          <a:bodyPr wrap="square">
            <a:spAutoFit/>
          </a:bodyPr>
          <a:lstStyle/>
          <a:p>
            <a:endParaRPr lang="en-IN" sz="3600" dirty="0"/>
          </a:p>
          <a:p>
            <a:r>
              <a:rPr lang="en-IN" sz="2400" dirty="0"/>
              <a:t>The Results section is written in a </a:t>
            </a:r>
            <a:r>
              <a:rPr lang="en-IN" sz="2400" u="sng" dirty="0">
                <a:hlinkClick r:id="rId2"/>
              </a:rPr>
              <a:t>concise</a:t>
            </a:r>
            <a:r>
              <a:rPr lang="en-IN" sz="2400" dirty="0"/>
              <a:t> and objective fashion. </a:t>
            </a:r>
          </a:p>
          <a:p>
            <a:endParaRPr lang="en-IN" sz="2400" dirty="0"/>
          </a:p>
          <a:p>
            <a:r>
              <a:rPr lang="en-IN" sz="2400" dirty="0"/>
              <a:t>Irrespective of the field of study, some commonalities are as follows:</a:t>
            </a:r>
          </a:p>
          <a:p>
            <a:pPr marL="342900" indent="-342900">
              <a:buFont typeface="Wingdings" pitchFamily="2" charset="2"/>
              <a:buChar char="ü"/>
            </a:pPr>
            <a:r>
              <a:rPr lang="en-IN" sz="2400" dirty="0"/>
              <a:t>Use passive voice, though active voice can be used when required</a:t>
            </a:r>
          </a:p>
          <a:p>
            <a:pPr marL="342900" indent="-342900">
              <a:buFont typeface="Wingdings" pitchFamily="2" charset="2"/>
              <a:buChar char="ü"/>
            </a:pPr>
            <a:r>
              <a:rPr lang="en-IN" sz="2400" dirty="0"/>
              <a:t>Use the past tense</a:t>
            </a:r>
          </a:p>
          <a:p>
            <a:pPr marL="342900" indent="-342900">
              <a:buFont typeface="Wingdings" pitchFamily="2" charset="2"/>
              <a:buChar char="ü"/>
            </a:pPr>
            <a:r>
              <a:rPr lang="en-IN" sz="2400" dirty="0"/>
              <a:t>Avoid repetitive paragraph structures</a:t>
            </a:r>
          </a:p>
          <a:p>
            <a:pPr marL="342900" indent="-342900">
              <a:buFont typeface="Wingdings" pitchFamily="2" charset="2"/>
              <a:buChar char="ü"/>
            </a:pPr>
            <a:r>
              <a:rPr lang="en-IN" sz="2400" dirty="0"/>
              <a:t>Do not interpret data here</a:t>
            </a:r>
          </a:p>
          <a:p>
            <a:endParaRPr lang="en-IN" sz="2400" dirty="0"/>
          </a:p>
          <a:p>
            <a:br>
              <a:rPr lang="en-IN" sz="2400" dirty="0"/>
            </a:br>
            <a:endParaRPr lang="en-IN" sz="2400" b="0" i="0" dirty="0">
              <a:solidFill>
                <a:srgbClr val="000000"/>
              </a:solidFill>
              <a:effectLst/>
              <a:latin typeface="Open Sans" panose="020B0606030504020204" pitchFamily="34" charset="0"/>
            </a:endParaRPr>
          </a:p>
        </p:txBody>
      </p:sp>
      <p:cxnSp>
        <p:nvCxnSpPr>
          <p:cNvPr id="5" name="Straight Connector 4">
            <a:extLst>
              <a:ext uri="{FF2B5EF4-FFF2-40B4-BE49-F238E27FC236}">
                <a16:creationId xmlns:a16="http://schemas.microsoft.com/office/drawing/2014/main" id="{102DCCB1-7E36-7440-AED3-B79400EFD758}"/>
              </a:ext>
            </a:extLst>
          </p:cNvPr>
          <p:cNvCxnSpPr>
            <a:cxnSpLocks/>
          </p:cNvCxnSpPr>
          <p:nvPr/>
        </p:nvCxnSpPr>
        <p:spPr>
          <a:xfrm>
            <a:off x="0" y="1209922"/>
            <a:ext cx="6997334"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6C98CA06-87DF-4B45-B9F7-F3B9B98656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1556" y="17904"/>
            <a:ext cx="933598" cy="1398963"/>
          </a:xfrm>
          <a:prstGeom prst="rect">
            <a:avLst/>
          </a:prstGeom>
        </p:spPr>
      </p:pic>
      <p:sp>
        <p:nvSpPr>
          <p:cNvPr id="7" name="Rectangle 6">
            <a:extLst>
              <a:ext uri="{FF2B5EF4-FFF2-40B4-BE49-F238E27FC236}">
                <a16:creationId xmlns:a16="http://schemas.microsoft.com/office/drawing/2014/main" id="{11CFA336-FCDF-E04B-B8E6-3D3CB52C27B3}"/>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Language Style in Result Section</a:t>
            </a:r>
          </a:p>
        </p:txBody>
      </p:sp>
      <p:sp>
        <p:nvSpPr>
          <p:cNvPr id="8" name="Rectangle 7">
            <a:extLst>
              <a:ext uri="{FF2B5EF4-FFF2-40B4-BE49-F238E27FC236}">
                <a16:creationId xmlns:a16="http://schemas.microsoft.com/office/drawing/2014/main" id="{1410E35B-143E-974F-BA5E-B4ABF1B6AB5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E8C4B01-5DA8-D525-AF53-44C2AE0F59C6}"/>
                  </a:ext>
                </a:extLst>
              </p14:cNvPr>
              <p14:cNvContentPartPr/>
              <p14:nvPr/>
            </p14:nvContentPartPr>
            <p14:xfrm>
              <a:off x="1545120" y="2383560"/>
              <a:ext cx="7329600" cy="3679920"/>
            </p14:xfrm>
          </p:contentPart>
        </mc:Choice>
        <mc:Fallback xmlns="">
          <p:pic>
            <p:nvPicPr>
              <p:cNvPr id="3" name="Ink 2">
                <a:extLst>
                  <a:ext uri="{FF2B5EF4-FFF2-40B4-BE49-F238E27FC236}">
                    <a16:creationId xmlns:a16="http://schemas.microsoft.com/office/drawing/2014/main" id="{6E8C4B01-5DA8-D525-AF53-44C2AE0F59C6}"/>
                  </a:ext>
                </a:extLst>
              </p:cNvPr>
              <p:cNvPicPr/>
              <p:nvPr/>
            </p:nvPicPr>
            <p:blipFill>
              <a:blip r:embed="rId5"/>
              <a:stretch>
                <a:fillRect/>
              </a:stretch>
            </p:blipFill>
            <p:spPr>
              <a:xfrm>
                <a:off x="1528920" y="2367360"/>
                <a:ext cx="7362000" cy="3712320"/>
              </a:xfrm>
              <a:prstGeom prst="rect">
                <a:avLst/>
              </a:prstGeom>
            </p:spPr>
          </p:pic>
        </mc:Fallback>
      </mc:AlternateContent>
    </p:spTree>
    <p:extLst>
      <p:ext uri="{BB962C8B-B14F-4D97-AF65-F5344CB8AC3E}">
        <p14:creationId xmlns:p14="http://schemas.microsoft.com/office/powerpoint/2010/main" val="5511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blinds(horizontal)">
                                      <p:cBhvr>
                                        <p:cTn id="15" dur="500"/>
                                        <p:tgtEl>
                                          <p:spTgt spid="2">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blinds(horizontal)">
                                      <p:cBhvr>
                                        <p:cTn id="18" dur="500"/>
                                        <p:tgtEl>
                                          <p:spTgt spid="2">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blinds(horizontal)">
                                      <p:cBhvr>
                                        <p:cTn id="2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03DD2FFD355448BFD07A893B4631A6" ma:contentTypeVersion="2" ma:contentTypeDescription="Create a new document." ma:contentTypeScope="" ma:versionID="33ff89b23601ebb4ec9c7faad25fb9c3">
  <xsd:schema xmlns:xsd="http://www.w3.org/2001/XMLSchema" xmlns:xs="http://www.w3.org/2001/XMLSchema" xmlns:p="http://schemas.microsoft.com/office/2006/metadata/properties" xmlns:ns2="8f6f7ef9-2fe2-4c09-973e-7ab18dda2a4e" targetNamespace="http://schemas.microsoft.com/office/2006/metadata/properties" ma:root="true" ma:fieldsID="1618d83e23a4e4bab6431207cc3f2c71" ns2:_="">
    <xsd:import namespace="8f6f7ef9-2fe2-4c09-973e-7ab18dda2a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f7ef9-2fe2-4c09-973e-7ab18dda2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779D10-DA86-46D5-B0F1-5D6B0FEC2832}">
  <ds:schemaRefs>
    <ds:schemaRef ds:uri="http://schemas.microsoft.com/sharepoint/v3/contenttype/forms"/>
  </ds:schemaRefs>
</ds:datastoreItem>
</file>

<file path=customXml/itemProps2.xml><?xml version="1.0" encoding="utf-8"?>
<ds:datastoreItem xmlns:ds="http://schemas.openxmlformats.org/officeDocument/2006/customXml" ds:itemID="{21CC633B-3B47-475D-BE40-8A3F02F72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6f7ef9-2fe2-4c09-973e-7ab18dda2a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1F7D6F-DD77-4B81-89F5-2DC4F520C23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6365</TotalTime>
  <Words>1587</Words>
  <Application>Microsoft Office PowerPoint</Application>
  <PresentationFormat>On-screen Show (4:3)</PresentationFormat>
  <Paragraphs>249</Paragraphs>
  <Slides>31</Slides>
  <Notes>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Open Sans</vt:lpstr>
      <vt:lpstr>StarSymbol</vt:lpstr>
      <vt:lpstr>Symbol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VKM</dc:creator>
  <dc:description/>
  <cp:lastModifiedBy>sagarika chavan</cp:lastModifiedBy>
  <cp:revision>49</cp:revision>
  <dcterms:created xsi:type="dcterms:W3CDTF">2014-11-22T08:48:40Z</dcterms:created>
  <dcterms:modified xsi:type="dcterms:W3CDTF">2022-11-19T18:51:53Z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6</vt:r8>
  </property>
  <property fmtid="{D5CDD505-2E9C-101B-9397-08002B2CF9AE}" pid="3" name="PresentationFormat">
    <vt:lpwstr>On-screen Show (4:3)</vt:lpwstr>
  </property>
  <property fmtid="{D5CDD505-2E9C-101B-9397-08002B2CF9AE}" pid="4" name="Slides">
    <vt:r8>19</vt:r8>
  </property>
  <property fmtid="{D5CDD505-2E9C-101B-9397-08002B2CF9AE}" pid="5" name="ContentTypeId">
    <vt:lpwstr>0x0101005A03DD2FFD355448BFD07A893B4631A6</vt:lpwstr>
  </property>
</Properties>
</file>